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10299700" cx="18300700"/>
  <p:notesSz cx="18300700" cy="102997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533076-CBB6-403A-A9E5-75574E7C2E78}">
  <a:tblStyle styleId="{C2533076-CBB6-403A-A9E5-75574E7C2E7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8141ccd13_0_82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e8141ccd13_0_82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8141ccd13_0_209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e8141ccd13_0_209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73d924990_0_3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e73d924990_0_3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87a23e75f_1_38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e87a23e75f_1_38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87a23e75f_1_91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e87a23e75f_1_91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87a23e75f_1_56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e87a23e75f_1_56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8141ccd13_0_227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e8141ccd13_0_227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9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8141ccd13_0_285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e8141ccd13_0_285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0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1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1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2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3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3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8141ccd13_0_41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e8141ccd13_0_41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4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4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5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5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6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6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7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7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4159416024b55a6a_2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4159416024b55a6a_2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8141ccd13_0_0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2e8141ccd13_0_0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8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8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9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9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0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0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e8141ccd13_0_120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2e8141ccd13_0_120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1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1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87a23e75f_1_0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e87a23e75f_1_0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87a23e75f_1_15:notes"/>
          <p:cNvSpPr txBox="1"/>
          <p:nvPr>
            <p:ph idx="1" type="body"/>
          </p:nvPr>
        </p:nvSpPr>
        <p:spPr>
          <a:xfrm>
            <a:off x="1830050" y="4892350"/>
            <a:ext cx="14640600" cy="46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e87a23e75f_1_15:notes"/>
          <p:cNvSpPr/>
          <p:nvPr>
            <p:ph idx="2" type="sldImg"/>
          </p:nvPr>
        </p:nvSpPr>
        <p:spPr>
          <a:xfrm>
            <a:off x="3050725" y="772475"/>
            <a:ext cx="12201000" cy="386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1830050" y="4892350"/>
            <a:ext cx="14640550" cy="46348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3050725" y="772475"/>
            <a:ext cx="12201075" cy="3862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-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38" y="-9359"/>
            <a:ext cx="3058410" cy="153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17322418" y="0"/>
            <a:ext cx="965835" cy="916305"/>
          </a:xfrm>
          <a:custGeom>
            <a:rect b="b" l="l" r="r" t="t"/>
            <a:pathLst>
              <a:path extrusionOk="0" h="916305" w="965834">
                <a:moveTo>
                  <a:pt x="506900" y="0"/>
                </a:moveTo>
                <a:lnTo>
                  <a:pt x="488345" y="0"/>
                </a:lnTo>
                <a:lnTo>
                  <a:pt x="487646" y="4151"/>
                </a:lnTo>
                <a:lnTo>
                  <a:pt x="475680" y="47486"/>
                </a:lnTo>
                <a:lnTo>
                  <a:pt x="459456" y="89850"/>
                </a:lnTo>
                <a:lnTo>
                  <a:pt x="439280" y="130944"/>
                </a:lnTo>
                <a:lnTo>
                  <a:pt x="415457" y="170467"/>
                </a:lnTo>
                <a:lnTo>
                  <a:pt x="388292" y="208123"/>
                </a:lnTo>
                <a:lnTo>
                  <a:pt x="358091" y="243610"/>
                </a:lnTo>
                <a:lnTo>
                  <a:pt x="325158" y="276632"/>
                </a:lnTo>
                <a:lnTo>
                  <a:pt x="289800" y="306888"/>
                </a:lnTo>
                <a:lnTo>
                  <a:pt x="252320" y="334079"/>
                </a:lnTo>
                <a:lnTo>
                  <a:pt x="213025" y="357908"/>
                </a:lnTo>
                <a:lnTo>
                  <a:pt x="172220" y="378075"/>
                </a:lnTo>
                <a:lnTo>
                  <a:pt x="130209" y="394280"/>
                </a:lnTo>
                <a:lnTo>
                  <a:pt x="87299" y="406225"/>
                </a:lnTo>
                <a:lnTo>
                  <a:pt x="43794" y="413612"/>
                </a:lnTo>
                <a:lnTo>
                  <a:pt x="0" y="416140"/>
                </a:lnTo>
                <a:lnTo>
                  <a:pt x="43794" y="418669"/>
                </a:lnTo>
                <a:lnTo>
                  <a:pt x="87299" y="426055"/>
                </a:lnTo>
                <a:lnTo>
                  <a:pt x="130209" y="437998"/>
                </a:lnTo>
                <a:lnTo>
                  <a:pt x="172220" y="454199"/>
                </a:lnTo>
                <a:lnTo>
                  <a:pt x="213025" y="474357"/>
                </a:lnTo>
                <a:lnTo>
                  <a:pt x="252320" y="498173"/>
                </a:lnTo>
                <a:lnTo>
                  <a:pt x="289800" y="525347"/>
                </a:lnTo>
                <a:lnTo>
                  <a:pt x="325158" y="555579"/>
                </a:lnTo>
                <a:lnTo>
                  <a:pt x="358091" y="588570"/>
                </a:lnTo>
                <a:lnTo>
                  <a:pt x="388292" y="624019"/>
                </a:lnTo>
                <a:lnTo>
                  <a:pt x="415457" y="661626"/>
                </a:lnTo>
                <a:lnTo>
                  <a:pt x="439280" y="701093"/>
                </a:lnTo>
                <a:lnTo>
                  <a:pt x="459456" y="742118"/>
                </a:lnTo>
                <a:lnTo>
                  <a:pt x="475680" y="784402"/>
                </a:lnTo>
                <a:lnTo>
                  <a:pt x="487646" y="827645"/>
                </a:lnTo>
                <a:lnTo>
                  <a:pt x="495050" y="871547"/>
                </a:lnTo>
                <a:lnTo>
                  <a:pt x="497585" y="915809"/>
                </a:lnTo>
                <a:lnTo>
                  <a:pt x="500142" y="871547"/>
                </a:lnTo>
                <a:lnTo>
                  <a:pt x="507604" y="827645"/>
                </a:lnTo>
                <a:lnTo>
                  <a:pt x="519662" y="784402"/>
                </a:lnTo>
                <a:lnTo>
                  <a:pt x="536008" y="742118"/>
                </a:lnTo>
                <a:lnTo>
                  <a:pt x="556331" y="701093"/>
                </a:lnTo>
                <a:lnTo>
                  <a:pt x="580323" y="661626"/>
                </a:lnTo>
                <a:lnTo>
                  <a:pt x="607673" y="624019"/>
                </a:lnTo>
                <a:lnTo>
                  <a:pt x="638073" y="588570"/>
                </a:lnTo>
                <a:lnTo>
                  <a:pt x="671212" y="555579"/>
                </a:lnTo>
                <a:lnTo>
                  <a:pt x="706783" y="525347"/>
                </a:lnTo>
                <a:lnTo>
                  <a:pt x="744474" y="498173"/>
                </a:lnTo>
                <a:lnTo>
                  <a:pt x="783977" y="474357"/>
                </a:lnTo>
                <a:lnTo>
                  <a:pt x="824982" y="454199"/>
                </a:lnTo>
                <a:lnTo>
                  <a:pt x="867181" y="437998"/>
                </a:lnTo>
                <a:lnTo>
                  <a:pt x="910262" y="426055"/>
                </a:lnTo>
                <a:lnTo>
                  <a:pt x="953918" y="418669"/>
                </a:lnTo>
                <a:lnTo>
                  <a:pt x="965602" y="417996"/>
                </a:lnTo>
                <a:lnTo>
                  <a:pt x="965602" y="414284"/>
                </a:lnTo>
                <a:lnTo>
                  <a:pt x="910262" y="406225"/>
                </a:lnTo>
                <a:lnTo>
                  <a:pt x="867181" y="394280"/>
                </a:lnTo>
                <a:lnTo>
                  <a:pt x="824982" y="378075"/>
                </a:lnTo>
                <a:lnTo>
                  <a:pt x="783977" y="357908"/>
                </a:lnTo>
                <a:lnTo>
                  <a:pt x="744474" y="334079"/>
                </a:lnTo>
                <a:lnTo>
                  <a:pt x="706783" y="306888"/>
                </a:lnTo>
                <a:lnTo>
                  <a:pt x="671212" y="276632"/>
                </a:lnTo>
                <a:lnTo>
                  <a:pt x="638073" y="243610"/>
                </a:lnTo>
                <a:lnTo>
                  <a:pt x="607673" y="208123"/>
                </a:lnTo>
                <a:lnTo>
                  <a:pt x="580323" y="170467"/>
                </a:lnTo>
                <a:lnTo>
                  <a:pt x="556331" y="130944"/>
                </a:lnTo>
                <a:lnTo>
                  <a:pt x="536008" y="89850"/>
                </a:lnTo>
                <a:lnTo>
                  <a:pt x="519662" y="47486"/>
                </a:lnTo>
                <a:lnTo>
                  <a:pt x="507604" y="4151"/>
                </a:lnTo>
                <a:lnTo>
                  <a:pt x="506900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" name="Google Shape;16;p2"/>
          <p:cNvSpPr/>
          <p:nvPr/>
        </p:nvSpPr>
        <p:spPr>
          <a:xfrm>
            <a:off x="17322494" y="0"/>
            <a:ext cx="965835" cy="916305"/>
          </a:xfrm>
          <a:custGeom>
            <a:rect b="b" l="l" r="r" t="t"/>
            <a:pathLst>
              <a:path extrusionOk="0" h="916305" w="965834">
                <a:moveTo>
                  <a:pt x="497446" y="915851"/>
                </a:moveTo>
                <a:lnTo>
                  <a:pt x="494912" y="871590"/>
                </a:lnTo>
                <a:lnTo>
                  <a:pt x="487512" y="827689"/>
                </a:lnTo>
                <a:lnTo>
                  <a:pt x="475551" y="784447"/>
                </a:lnTo>
                <a:lnTo>
                  <a:pt x="459335" y="742164"/>
                </a:lnTo>
                <a:lnTo>
                  <a:pt x="439169" y="701140"/>
                </a:lnTo>
                <a:lnTo>
                  <a:pt x="415356" y="661676"/>
                </a:lnTo>
                <a:lnTo>
                  <a:pt x="388202" y="624069"/>
                </a:lnTo>
                <a:lnTo>
                  <a:pt x="358013" y="588621"/>
                </a:lnTo>
                <a:lnTo>
                  <a:pt x="325092" y="555632"/>
                </a:lnTo>
                <a:lnTo>
                  <a:pt x="289746" y="525401"/>
                </a:lnTo>
                <a:lnTo>
                  <a:pt x="252278" y="498227"/>
                </a:lnTo>
                <a:lnTo>
                  <a:pt x="212993" y="474412"/>
                </a:lnTo>
                <a:lnTo>
                  <a:pt x="172198" y="454254"/>
                </a:lnTo>
                <a:lnTo>
                  <a:pt x="130196" y="438054"/>
                </a:lnTo>
                <a:lnTo>
                  <a:pt x="87292" y="426111"/>
                </a:lnTo>
                <a:lnTo>
                  <a:pt x="43792" y="418726"/>
                </a:lnTo>
                <a:lnTo>
                  <a:pt x="0" y="416197"/>
                </a:lnTo>
                <a:lnTo>
                  <a:pt x="43792" y="413668"/>
                </a:lnTo>
                <a:lnTo>
                  <a:pt x="87292" y="406282"/>
                </a:lnTo>
                <a:lnTo>
                  <a:pt x="130196" y="394336"/>
                </a:lnTo>
                <a:lnTo>
                  <a:pt x="172198" y="378130"/>
                </a:lnTo>
                <a:lnTo>
                  <a:pt x="212993" y="357964"/>
                </a:lnTo>
                <a:lnTo>
                  <a:pt x="252278" y="334135"/>
                </a:lnTo>
                <a:lnTo>
                  <a:pt x="289746" y="306942"/>
                </a:lnTo>
                <a:lnTo>
                  <a:pt x="325092" y="276686"/>
                </a:lnTo>
                <a:lnTo>
                  <a:pt x="358013" y="243663"/>
                </a:lnTo>
                <a:lnTo>
                  <a:pt x="388202" y="208175"/>
                </a:lnTo>
                <a:lnTo>
                  <a:pt x="415356" y="170519"/>
                </a:lnTo>
                <a:lnTo>
                  <a:pt x="439169" y="130995"/>
                </a:lnTo>
                <a:lnTo>
                  <a:pt x="459335" y="89901"/>
                </a:lnTo>
                <a:lnTo>
                  <a:pt x="475551" y="47536"/>
                </a:lnTo>
                <a:lnTo>
                  <a:pt x="487512" y="4199"/>
                </a:lnTo>
                <a:lnTo>
                  <a:pt x="488218" y="0"/>
                </a:lnTo>
              </a:path>
              <a:path extrusionOk="0" h="916305" w="965834">
                <a:moveTo>
                  <a:pt x="506756" y="0"/>
                </a:moveTo>
                <a:lnTo>
                  <a:pt x="519533" y="47536"/>
                </a:lnTo>
                <a:lnTo>
                  <a:pt x="535885" y="89901"/>
                </a:lnTo>
                <a:lnTo>
                  <a:pt x="556217" y="130995"/>
                </a:lnTo>
                <a:lnTo>
                  <a:pt x="580217" y="170519"/>
                </a:lnTo>
                <a:lnTo>
                  <a:pt x="607578" y="208175"/>
                </a:lnTo>
                <a:lnTo>
                  <a:pt x="637988" y="243663"/>
                </a:lnTo>
                <a:lnTo>
                  <a:pt x="671138" y="276686"/>
                </a:lnTo>
                <a:lnTo>
                  <a:pt x="706718" y="306942"/>
                </a:lnTo>
                <a:lnTo>
                  <a:pt x="744419" y="334135"/>
                </a:lnTo>
                <a:lnTo>
                  <a:pt x="783931" y="357964"/>
                </a:lnTo>
                <a:lnTo>
                  <a:pt x="824944" y="378130"/>
                </a:lnTo>
                <a:lnTo>
                  <a:pt x="867149" y="394336"/>
                </a:lnTo>
                <a:lnTo>
                  <a:pt x="910235" y="406282"/>
                </a:lnTo>
                <a:lnTo>
                  <a:pt x="953893" y="413668"/>
                </a:lnTo>
                <a:lnTo>
                  <a:pt x="965528" y="414338"/>
                </a:lnTo>
              </a:path>
              <a:path extrusionOk="0" h="916305" w="965834">
                <a:moveTo>
                  <a:pt x="965528" y="418056"/>
                </a:moveTo>
                <a:lnTo>
                  <a:pt x="910235" y="426111"/>
                </a:lnTo>
                <a:lnTo>
                  <a:pt x="867149" y="438054"/>
                </a:lnTo>
                <a:lnTo>
                  <a:pt x="824944" y="454254"/>
                </a:lnTo>
                <a:lnTo>
                  <a:pt x="783931" y="474412"/>
                </a:lnTo>
                <a:lnTo>
                  <a:pt x="744419" y="498227"/>
                </a:lnTo>
                <a:lnTo>
                  <a:pt x="706718" y="525401"/>
                </a:lnTo>
                <a:lnTo>
                  <a:pt x="671138" y="555632"/>
                </a:lnTo>
                <a:lnTo>
                  <a:pt x="637988" y="588621"/>
                </a:lnTo>
                <a:lnTo>
                  <a:pt x="607578" y="624069"/>
                </a:lnTo>
                <a:lnTo>
                  <a:pt x="580217" y="661676"/>
                </a:lnTo>
                <a:lnTo>
                  <a:pt x="556217" y="701140"/>
                </a:lnTo>
                <a:lnTo>
                  <a:pt x="535885" y="742164"/>
                </a:lnTo>
                <a:lnTo>
                  <a:pt x="519533" y="784447"/>
                </a:lnTo>
                <a:lnTo>
                  <a:pt x="507469" y="827689"/>
                </a:lnTo>
                <a:lnTo>
                  <a:pt x="500003" y="871590"/>
                </a:lnTo>
                <a:lnTo>
                  <a:pt x="497446" y="915851"/>
                </a:lnTo>
              </a:path>
            </a:pathLst>
          </a:custGeom>
          <a:noFill/>
          <a:ln cap="flat" cmpd="sng" w="18700">
            <a:solidFill>
              <a:srgbClr val="36D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" name="Google Shape;17;p2"/>
          <p:cNvSpPr/>
          <p:nvPr/>
        </p:nvSpPr>
        <p:spPr>
          <a:xfrm>
            <a:off x="17322418" y="840931"/>
            <a:ext cx="965835" cy="1000125"/>
          </a:xfrm>
          <a:custGeom>
            <a:rect b="b" l="l" r="r" t="t"/>
            <a:pathLst>
              <a:path extrusionOk="0" h="1000125" w="965834">
                <a:moveTo>
                  <a:pt x="497585" y="0"/>
                </a:moveTo>
                <a:lnTo>
                  <a:pt x="495050" y="44382"/>
                </a:lnTo>
                <a:lnTo>
                  <a:pt x="487646" y="88390"/>
                </a:lnTo>
                <a:lnTo>
                  <a:pt x="475680" y="131726"/>
                </a:lnTo>
                <a:lnTo>
                  <a:pt x="459456" y="174089"/>
                </a:lnTo>
                <a:lnTo>
                  <a:pt x="439280" y="215183"/>
                </a:lnTo>
                <a:lnTo>
                  <a:pt x="415457" y="254706"/>
                </a:lnTo>
                <a:lnTo>
                  <a:pt x="388292" y="292362"/>
                </a:lnTo>
                <a:lnTo>
                  <a:pt x="358091" y="327849"/>
                </a:lnTo>
                <a:lnTo>
                  <a:pt x="325158" y="360871"/>
                </a:lnTo>
                <a:lnTo>
                  <a:pt x="289800" y="391127"/>
                </a:lnTo>
                <a:lnTo>
                  <a:pt x="252320" y="418319"/>
                </a:lnTo>
                <a:lnTo>
                  <a:pt x="213025" y="442147"/>
                </a:lnTo>
                <a:lnTo>
                  <a:pt x="172220" y="462314"/>
                </a:lnTo>
                <a:lnTo>
                  <a:pt x="130209" y="478519"/>
                </a:lnTo>
                <a:lnTo>
                  <a:pt x="87299" y="490464"/>
                </a:lnTo>
                <a:lnTo>
                  <a:pt x="43794" y="497851"/>
                </a:lnTo>
                <a:lnTo>
                  <a:pt x="0" y="500379"/>
                </a:lnTo>
                <a:lnTo>
                  <a:pt x="43794" y="502908"/>
                </a:lnTo>
                <a:lnTo>
                  <a:pt x="87299" y="510294"/>
                </a:lnTo>
                <a:lnTo>
                  <a:pt x="130209" y="522237"/>
                </a:lnTo>
                <a:lnTo>
                  <a:pt x="172220" y="538438"/>
                </a:lnTo>
                <a:lnTo>
                  <a:pt x="213025" y="558596"/>
                </a:lnTo>
                <a:lnTo>
                  <a:pt x="252320" y="582412"/>
                </a:lnTo>
                <a:lnTo>
                  <a:pt x="289800" y="609586"/>
                </a:lnTo>
                <a:lnTo>
                  <a:pt x="325158" y="639819"/>
                </a:lnTo>
                <a:lnTo>
                  <a:pt x="358091" y="672809"/>
                </a:lnTo>
                <a:lnTo>
                  <a:pt x="388292" y="708258"/>
                </a:lnTo>
                <a:lnTo>
                  <a:pt x="415457" y="745865"/>
                </a:lnTo>
                <a:lnTo>
                  <a:pt x="439280" y="785332"/>
                </a:lnTo>
                <a:lnTo>
                  <a:pt x="459456" y="826357"/>
                </a:lnTo>
                <a:lnTo>
                  <a:pt x="475680" y="868641"/>
                </a:lnTo>
                <a:lnTo>
                  <a:pt x="487646" y="911884"/>
                </a:lnTo>
                <a:lnTo>
                  <a:pt x="495050" y="955786"/>
                </a:lnTo>
                <a:lnTo>
                  <a:pt x="497585" y="1000048"/>
                </a:lnTo>
                <a:lnTo>
                  <a:pt x="500142" y="955786"/>
                </a:lnTo>
                <a:lnTo>
                  <a:pt x="507604" y="911884"/>
                </a:lnTo>
                <a:lnTo>
                  <a:pt x="519662" y="868641"/>
                </a:lnTo>
                <a:lnTo>
                  <a:pt x="536008" y="826357"/>
                </a:lnTo>
                <a:lnTo>
                  <a:pt x="556331" y="785332"/>
                </a:lnTo>
                <a:lnTo>
                  <a:pt x="580323" y="745865"/>
                </a:lnTo>
                <a:lnTo>
                  <a:pt x="607673" y="708258"/>
                </a:lnTo>
                <a:lnTo>
                  <a:pt x="638073" y="672809"/>
                </a:lnTo>
                <a:lnTo>
                  <a:pt x="671212" y="639819"/>
                </a:lnTo>
                <a:lnTo>
                  <a:pt x="706783" y="609586"/>
                </a:lnTo>
                <a:lnTo>
                  <a:pt x="744474" y="582412"/>
                </a:lnTo>
                <a:lnTo>
                  <a:pt x="783977" y="558596"/>
                </a:lnTo>
                <a:lnTo>
                  <a:pt x="824982" y="538438"/>
                </a:lnTo>
                <a:lnTo>
                  <a:pt x="867181" y="522237"/>
                </a:lnTo>
                <a:lnTo>
                  <a:pt x="910262" y="510294"/>
                </a:lnTo>
                <a:lnTo>
                  <a:pt x="953918" y="502908"/>
                </a:lnTo>
                <a:lnTo>
                  <a:pt x="965602" y="502235"/>
                </a:lnTo>
                <a:lnTo>
                  <a:pt x="965602" y="498524"/>
                </a:lnTo>
                <a:lnTo>
                  <a:pt x="910262" y="490464"/>
                </a:lnTo>
                <a:lnTo>
                  <a:pt x="867181" y="478519"/>
                </a:lnTo>
                <a:lnTo>
                  <a:pt x="824982" y="462314"/>
                </a:lnTo>
                <a:lnTo>
                  <a:pt x="783977" y="442147"/>
                </a:lnTo>
                <a:lnTo>
                  <a:pt x="744474" y="418319"/>
                </a:lnTo>
                <a:lnTo>
                  <a:pt x="706783" y="391127"/>
                </a:lnTo>
                <a:lnTo>
                  <a:pt x="671212" y="360871"/>
                </a:lnTo>
                <a:lnTo>
                  <a:pt x="638073" y="327849"/>
                </a:lnTo>
                <a:lnTo>
                  <a:pt x="607673" y="292362"/>
                </a:lnTo>
                <a:lnTo>
                  <a:pt x="580323" y="254706"/>
                </a:lnTo>
                <a:lnTo>
                  <a:pt x="556331" y="215183"/>
                </a:lnTo>
                <a:lnTo>
                  <a:pt x="536008" y="174089"/>
                </a:lnTo>
                <a:lnTo>
                  <a:pt x="519662" y="131726"/>
                </a:lnTo>
                <a:lnTo>
                  <a:pt x="507604" y="88390"/>
                </a:lnTo>
                <a:lnTo>
                  <a:pt x="500142" y="44382"/>
                </a:lnTo>
                <a:lnTo>
                  <a:pt x="497585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" name="Google Shape;18;p2"/>
          <p:cNvSpPr/>
          <p:nvPr/>
        </p:nvSpPr>
        <p:spPr>
          <a:xfrm>
            <a:off x="17322494" y="840982"/>
            <a:ext cx="965835" cy="1000125"/>
          </a:xfrm>
          <a:custGeom>
            <a:rect b="b" l="l" r="r" t="t"/>
            <a:pathLst>
              <a:path extrusionOk="0" h="1000125" w="965834">
                <a:moveTo>
                  <a:pt x="497446" y="1000043"/>
                </a:moveTo>
                <a:lnTo>
                  <a:pt x="494912" y="955780"/>
                </a:lnTo>
                <a:lnTo>
                  <a:pt x="487512" y="911877"/>
                </a:lnTo>
                <a:lnTo>
                  <a:pt x="475551" y="868634"/>
                </a:lnTo>
                <a:lnTo>
                  <a:pt x="459335" y="826350"/>
                </a:lnTo>
                <a:lnTo>
                  <a:pt x="439169" y="785325"/>
                </a:lnTo>
                <a:lnTo>
                  <a:pt x="415356" y="745859"/>
                </a:lnTo>
                <a:lnTo>
                  <a:pt x="388202" y="708252"/>
                </a:lnTo>
                <a:lnTo>
                  <a:pt x="358013" y="672803"/>
                </a:lnTo>
                <a:lnTo>
                  <a:pt x="325092" y="639813"/>
                </a:lnTo>
                <a:lnTo>
                  <a:pt x="289746" y="609581"/>
                </a:lnTo>
                <a:lnTo>
                  <a:pt x="252278" y="582408"/>
                </a:lnTo>
                <a:lnTo>
                  <a:pt x="212993" y="558592"/>
                </a:lnTo>
                <a:lnTo>
                  <a:pt x="172198" y="538434"/>
                </a:lnTo>
                <a:lnTo>
                  <a:pt x="130196" y="522234"/>
                </a:lnTo>
                <a:lnTo>
                  <a:pt x="87292" y="510291"/>
                </a:lnTo>
                <a:lnTo>
                  <a:pt x="43792" y="502905"/>
                </a:lnTo>
                <a:lnTo>
                  <a:pt x="0" y="500377"/>
                </a:lnTo>
                <a:lnTo>
                  <a:pt x="43792" y="497848"/>
                </a:lnTo>
                <a:lnTo>
                  <a:pt x="87292" y="490462"/>
                </a:lnTo>
                <a:lnTo>
                  <a:pt x="130196" y="478516"/>
                </a:lnTo>
                <a:lnTo>
                  <a:pt x="172198" y="462310"/>
                </a:lnTo>
                <a:lnTo>
                  <a:pt x="212993" y="442144"/>
                </a:lnTo>
                <a:lnTo>
                  <a:pt x="252278" y="418315"/>
                </a:lnTo>
                <a:lnTo>
                  <a:pt x="289746" y="391123"/>
                </a:lnTo>
                <a:lnTo>
                  <a:pt x="325092" y="360867"/>
                </a:lnTo>
                <a:lnTo>
                  <a:pt x="358013" y="327845"/>
                </a:lnTo>
                <a:lnTo>
                  <a:pt x="388202" y="292357"/>
                </a:lnTo>
                <a:lnTo>
                  <a:pt x="415356" y="254702"/>
                </a:lnTo>
                <a:lnTo>
                  <a:pt x="439169" y="215179"/>
                </a:lnTo>
                <a:lnTo>
                  <a:pt x="459335" y="174086"/>
                </a:lnTo>
                <a:lnTo>
                  <a:pt x="475551" y="131723"/>
                </a:lnTo>
                <a:lnTo>
                  <a:pt x="487512" y="88388"/>
                </a:lnTo>
                <a:lnTo>
                  <a:pt x="494912" y="44380"/>
                </a:lnTo>
                <a:lnTo>
                  <a:pt x="497446" y="0"/>
                </a:lnTo>
                <a:lnTo>
                  <a:pt x="500003" y="44380"/>
                </a:lnTo>
                <a:lnTo>
                  <a:pt x="507469" y="88388"/>
                </a:lnTo>
                <a:lnTo>
                  <a:pt x="519533" y="131723"/>
                </a:lnTo>
                <a:lnTo>
                  <a:pt x="535885" y="174086"/>
                </a:lnTo>
                <a:lnTo>
                  <a:pt x="556217" y="215179"/>
                </a:lnTo>
                <a:lnTo>
                  <a:pt x="580217" y="254702"/>
                </a:lnTo>
                <a:lnTo>
                  <a:pt x="607578" y="292357"/>
                </a:lnTo>
                <a:lnTo>
                  <a:pt x="637988" y="327845"/>
                </a:lnTo>
                <a:lnTo>
                  <a:pt x="671138" y="360867"/>
                </a:lnTo>
                <a:lnTo>
                  <a:pt x="706718" y="391123"/>
                </a:lnTo>
                <a:lnTo>
                  <a:pt x="744419" y="418315"/>
                </a:lnTo>
                <a:lnTo>
                  <a:pt x="783931" y="442144"/>
                </a:lnTo>
                <a:lnTo>
                  <a:pt x="824944" y="462310"/>
                </a:lnTo>
                <a:lnTo>
                  <a:pt x="867149" y="478516"/>
                </a:lnTo>
                <a:lnTo>
                  <a:pt x="910235" y="490462"/>
                </a:lnTo>
                <a:lnTo>
                  <a:pt x="953893" y="497848"/>
                </a:lnTo>
                <a:lnTo>
                  <a:pt x="965528" y="498518"/>
                </a:lnTo>
              </a:path>
              <a:path extrusionOk="0" h="1000125" w="965834">
                <a:moveTo>
                  <a:pt x="965528" y="502236"/>
                </a:moveTo>
                <a:lnTo>
                  <a:pt x="910235" y="510291"/>
                </a:lnTo>
                <a:lnTo>
                  <a:pt x="867149" y="522234"/>
                </a:lnTo>
                <a:lnTo>
                  <a:pt x="824944" y="538434"/>
                </a:lnTo>
                <a:lnTo>
                  <a:pt x="783931" y="558592"/>
                </a:lnTo>
                <a:lnTo>
                  <a:pt x="744419" y="582408"/>
                </a:lnTo>
                <a:lnTo>
                  <a:pt x="706718" y="609581"/>
                </a:lnTo>
                <a:lnTo>
                  <a:pt x="671138" y="639813"/>
                </a:lnTo>
                <a:lnTo>
                  <a:pt x="637988" y="672803"/>
                </a:lnTo>
                <a:lnTo>
                  <a:pt x="607578" y="708252"/>
                </a:lnTo>
                <a:lnTo>
                  <a:pt x="580217" y="745859"/>
                </a:lnTo>
                <a:lnTo>
                  <a:pt x="556217" y="785325"/>
                </a:lnTo>
                <a:lnTo>
                  <a:pt x="535885" y="826350"/>
                </a:lnTo>
                <a:lnTo>
                  <a:pt x="519533" y="868634"/>
                </a:lnTo>
                <a:lnTo>
                  <a:pt x="507469" y="911877"/>
                </a:lnTo>
                <a:lnTo>
                  <a:pt x="500003" y="955780"/>
                </a:lnTo>
                <a:lnTo>
                  <a:pt x="497446" y="1000043"/>
                </a:lnTo>
              </a:path>
            </a:pathLst>
          </a:custGeom>
          <a:noFill/>
          <a:ln cap="flat" cmpd="sng" w="18700">
            <a:solidFill>
              <a:srgbClr val="36D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" name="Google Shape;19;p2"/>
          <p:cNvSpPr/>
          <p:nvPr/>
        </p:nvSpPr>
        <p:spPr>
          <a:xfrm>
            <a:off x="17297222" y="0"/>
            <a:ext cx="991235" cy="1841500"/>
          </a:xfrm>
          <a:custGeom>
            <a:rect b="b" l="l" r="r" t="t"/>
            <a:pathLst>
              <a:path extrusionOk="0" h="1841500" w="991234">
                <a:moveTo>
                  <a:pt x="990800" y="1841026"/>
                </a:moveTo>
                <a:lnTo>
                  <a:pt x="0" y="1841026"/>
                </a:lnTo>
                <a:lnTo>
                  <a:pt x="0" y="0"/>
                </a:lnTo>
              </a:path>
            </a:pathLst>
          </a:custGeom>
          <a:noFill/>
          <a:ln cap="flat" cmpd="sng" w="3815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" name="Google Shape;20;p2"/>
          <p:cNvSpPr/>
          <p:nvPr/>
        </p:nvSpPr>
        <p:spPr>
          <a:xfrm>
            <a:off x="17601057" y="2326970"/>
            <a:ext cx="440690" cy="440690"/>
          </a:xfrm>
          <a:custGeom>
            <a:rect b="b" l="l" r="r" t="t"/>
            <a:pathLst>
              <a:path extrusionOk="0" h="440689" w="440690">
                <a:moveTo>
                  <a:pt x="231902" y="0"/>
                </a:moveTo>
                <a:lnTo>
                  <a:pt x="208788" y="0"/>
                </a:lnTo>
                <a:lnTo>
                  <a:pt x="185801" y="2870"/>
                </a:lnTo>
                <a:lnTo>
                  <a:pt x="141097" y="14389"/>
                </a:lnTo>
                <a:lnTo>
                  <a:pt x="110236" y="29514"/>
                </a:lnTo>
                <a:lnTo>
                  <a:pt x="100076" y="35267"/>
                </a:lnTo>
                <a:lnTo>
                  <a:pt x="64770" y="64795"/>
                </a:lnTo>
                <a:lnTo>
                  <a:pt x="35306" y="100076"/>
                </a:lnTo>
                <a:lnTo>
                  <a:pt x="29591" y="110147"/>
                </a:lnTo>
                <a:lnTo>
                  <a:pt x="23749" y="120230"/>
                </a:lnTo>
                <a:lnTo>
                  <a:pt x="7239" y="163423"/>
                </a:lnTo>
                <a:lnTo>
                  <a:pt x="1524" y="197269"/>
                </a:lnTo>
                <a:lnTo>
                  <a:pt x="0" y="208788"/>
                </a:lnTo>
                <a:lnTo>
                  <a:pt x="0" y="220306"/>
                </a:lnTo>
                <a:lnTo>
                  <a:pt x="0" y="231825"/>
                </a:lnTo>
                <a:lnTo>
                  <a:pt x="1524" y="243344"/>
                </a:lnTo>
                <a:lnTo>
                  <a:pt x="10795" y="287985"/>
                </a:lnTo>
                <a:lnTo>
                  <a:pt x="29591" y="330466"/>
                </a:lnTo>
                <a:lnTo>
                  <a:pt x="56896" y="367182"/>
                </a:lnTo>
                <a:lnTo>
                  <a:pt x="82169" y="390944"/>
                </a:lnTo>
                <a:lnTo>
                  <a:pt x="90805" y="398145"/>
                </a:lnTo>
                <a:lnTo>
                  <a:pt x="131064" y="421182"/>
                </a:lnTo>
                <a:lnTo>
                  <a:pt x="175006" y="434860"/>
                </a:lnTo>
                <a:lnTo>
                  <a:pt x="185801" y="437019"/>
                </a:lnTo>
                <a:lnTo>
                  <a:pt x="208788" y="439902"/>
                </a:lnTo>
                <a:lnTo>
                  <a:pt x="220345" y="439902"/>
                </a:lnTo>
                <a:lnTo>
                  <a:pt x="220345" y="440626"/>
                </a:lnTo>
                <a:lnTo>
                  <a:pt x="231902" y="440626"/>
                </a:lnTo>
                <a:lnTo>
                  <a:pt x="243332" y="439178"/>
                </a:lnTo>
                <a:lnTo>
                  <a:pt x="254889" y="437743"/>
                </a:lnTo>
                <a:lnTo>
                  <a:pt x="309626" y="421182"/>
                </a:lnTo>
                <a:lnTo>
                  <a:pt x="349250" y="398145"/>
                </a:lnTo>
                <a:lnTo>
                  <a:pt x="383794" y="367182"/>
                </a:lnTo>
                <a:lnTo>
                  <a:pt x="390906" y="358546"/>
                </a:lnTo>
                <a:lnTo>
                  <a:pt x="398145" y="349910"/>
                </a:lnTo>
                <a:lnTo>
                  <a:pt x="421259" y="309587"/>
                </a:lnTo>
                <a:lnTo>
                  <a:pt x="434848" y="265671"/>
                </a:lnTo>
                <a:lnTo>
                  <a:pt x="437007" y="254863"/>
                </a:lnTo>
                <a:lnTo>
                  <a:pt x="438531" y="243344"/>
                </a:lnTo>
                <a:lnTo>
                  <a:pt x="439928" y="231825"/>
                </a:lnTo>
                <a:lnTo>
                  <a:pt x="439928" y="220306"/>
                </a:lnTo>
                <a:lnTo>
                  <a:pt x="440690" y="220306"/>
                </a:lnTo>
                <a:lnTo>
                  <a:pt x="440690" y="208788"/>
                </a:lnTo>
                <a:lnTo>
                  <a:pt x="439166" y="197269"/>
                </a:lnTo>
                <a:lnTo>
                  <a:pt x="437769" y="185750"/>
                </a:lnTo>
                <a:lnTo>
                  <a:pt x="426212" y="141109"/>
                </a:lnTo>
                <a:lnTo>
                  <a:pt x="411099" y="110147"/>
                </a:lnTo>
                <a:lnTo>
                  <a:pt x="405384" y="100076"/>
                </a:lnTo>
                <a:lnTo>
                  <a:pt x="398907" y="90716"/>
                </a:lnTo>
                <a:lnTo>
                  <a:pt x="391668" y="81343"/>
                </a:lnTo>
                <a:lnTo>
                  <a:pt x="383794" y="72707"/>
                </a:lnTo>
                <a:lnTo>
                  <a:pt x="375793" y="64795"/>
                </a:lnTo>
                <a:lnTo>
                  <a:pt x="367919" y="56870"/>
                </a:lnTo>
                <a:lnTo>
                  <a:pt x="359283" y="48958"/>
                </a:lnTo>
                <a:lnTo>
                  <a:pt x="349885" y="41757"/>
                </a:lnTo>
                <a:lnTo>
                  <a:pt x="340614" y="35267"/>
                </a:lnTo>
                <a:lnTo>
                  <a:pt x="330454" y="29514"/>
                </a:lnTo>
                <a:lnTo>
                  <a:pt x="320421" y="23749"/>
                </a:lnTo>
                <a:lnTo>
                  <a:pt x="277241" y="7188"/>
                </a:lnTo>
                <a:lnTo>
                  <a:pt x="254889" y="2870"/>
                </a:lnTo>
                <a:lnTo>
                  <a:pt x="231902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" name="Google Shape;21;p2"/>
          <p:cNvSpPr/>
          <p:nvPr/>
        </p:nvSpPr>
        <p:spPr>
          <a:xfrm>
            <a:off x="17601124" y="2327001"/>
            <a:ext cx="440690" cy="440690"/>
          </a:xfrm>
          <a:custGeom>
            <a:rect b="b" l="l" r="r" t="t"/>
            <a:pathLst>
              <a:path extrusionOk="0" h="440689" w="440690">
                <a:moveTo>
                  <a:pt x="0" y="220311"/>
                </a:moveTo>
                <a:lnTo>
                  <a:pt x="0" y="208792"/>
                </a:lnTo>
                <a:lnTo>
                  <a:pt x="1396" y="197273"/>
                </a:lnTo>
                <a:lnTo>
                  <a:pt x="2793" y="185753"/>
                </a:lnTo>
                <a:lnTo>
                  <a:pt x="14350" y="141112"/>
                </a:lnTo>
                <a:lnTo>
                  <a:pt x="35305" y="100077"/>
                </a:lnTo>
                <a:lnTo>
                  <a:pt x="64768" y="64796"/>
                </a:lnTo>
                <a:lnTo>
                  <a:pt x="100073" y="35281"/>
                </a:lnTo>
                <a:lnTo>
                  <a:pt x="141093" y="14402"/>
                </a:lnTo>
                <a:lnTo>
                  <a:pt x="185669" y="2882"/>
                </a:lnTo>
                <a:lnTo>
                  <a:pt x="197226" y="1447"/>
                </a:lnTo>
                <a:lnTo>
                  <a:pt x="208782" y="0"/>
                </a:lnTo>
                <a:lnTo>
                  <a:pt x="220212" y="0"/>
                </a:lnTo>
                <a:lnTo>
                  <a:pt x="231769" y="0"/>
                </a:lnTo>
                <a:lnTo>
                  <a:pt x="243325" y="1447"/>
                </a:lnTo>
                <a:lnTo>
                  <a:pt x="288663" y="10807"/>
                </a:lnTo>
                <a:lnTo>
                  <a:pt x="330445" y="29515"/>
                </a:lnTo>
                <a:lnTo>
                  <a:pt x="367909" y="56884"/>
                </a:lnTo>
                <a:lnTo>
                  <a:pt x="398770" y="90717"/>
                </a:lnTo>
                <a:lnTo>
                  <a:pt x="421883" y="131041"/>
                </a:lnTo>
                <a:lnTo>
                  <a:pt x="435472" y="174234"/>
                </a:lnTo>
                <a:lnTo>
                  <a:pt x="440551" y="208792"/>
                </a:lnTo>
                <a:lnTo>
                  <a:pt x="440551" y="220311"/>
                </a:lnTo>
                <a:lnTo>
                  <a:pt x="439789" y="220311"/>
                </a:lnTo>
                <a:lnTo>
                  <a:pt x="439789" y="231830"/>
                </a:lnTo>
                <a:lnTo>
                  <a:pt x="438393" y="243362"/>
                </a:lnTo>
                <a:lnTo>
                  <a:pt x="436996" y="254881"/>
                </a:lnTo>
                <a:lnTo>
                  <a:pt x="434837" y="265676"/>
                </a:lnTo>
                <a:lnTo>
                  <a:pt x="432678" y="277195"/>
                </a:lnTo>
                <a:lnTo>
                  <a:pt x="428995" y="287990"/>
                </a:lnTo>
                <a:lnTo>
                  <a:pt x="425439" y="298786"/>
                </a:lnTo>
                <a:lnTo>
                  <a:pt x="421121" y="309594"/>
                </a:lnTo>
                <a:lnTo>
                  <a:pt x="398135" y="349917"/>
                </a:lnTo>
                <a:lnTo>
                  <a:pt x="390896" y="358553"/>
                </a:lnTo>
                <a:lnTo>
                  <a:pt x="383657" y="367189"/>
                </a:lnTo>
                <a:lnTo>
                  <a:pt x="349114" y="398140"/>
                </a:lnTo>
                <a:lnTo>
                  <a:pt x="339716" y="404630"/>
                </a:lnTo>
                <a:lnTo>
                  <a:pt x="330445" y="411107"/>
                </a:lnTo>
                <a:lnTo>
                  <a:pt x="287901" y="429827"/>
                </a:lnTo>
                <a:lnTo>
                  <a:pt x="243325" y="439187"/>
                </a:lnTo>
                <a:lnTo>
                  <a:pt x="231769" y="440622"/>
                </a:lnTo>
                <a:lnTo>
                  <a:pt x="220212" y="440622"/>
                </a:lnTo>
                <a:lnTo>
                  <a:pt x="220212" y="439911"/>
                </a:lnTo>
                <a:lnTo>
                  <a:pt x="208782" y="439911"/>
                </a:lnTo>
                <a:lnTo>
                  <a:pt x="197226" y="438463"/>
                </a:lnTo>
                <a:lnTo>
                  <a:pt x="185669" y="437028"/>
                </a:lnTo>
                <a:lnTo>
                  <a:pt x="174874" y="434869"/>
                </a:lnTo>
                <a:lnTo>
                  <a:pt x="163444" y="432710"/>
                </a:lnTo>
                <a:lnTo>
                  <a:pt x="152650" y="429103"/>
                </a:lnTo>
                <a:lnTo>
                  <a:pt x="141855" y="425509"/>
                </a:lnTo>
                <a:lnTo>
                  <a:pt x="100708" y="404630"/>
                </a:lnTo>
                <a:lnTo>
                  <a:pt x="64768" y="375825"/>
                </a:lnTo>
                <a:lnTo>
                  <a:pt x="35940" y="339833"/>
                </a:lnTo>
                <a:lnTo>
                  <a:pt x="15112" y="298786"/>
                </a:lnTo>
                <a:lnTo>
                  <a:pt x="10794" y="287990"/>
                </a:lnTo>
                <a:lnTo>
                  <a:pt x="1396" y="243362"/>
                </a:lnTo>
                <a:lnTo>
                  <a:pt x="0" y="231830"/>
                </a:lnTo>
                <a:lnTo>
                  <a:pt x="0" y="220311"/>
                </a:lnTo>
                <a:close/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" name="Google Shape;22;p2"/>
          <p:cNvSpPr/>
          <p:nvPr/>
        </p:nvSpPr>
        <p:spPr>
          <a:xfrm>
            <a:off x="14952217" y="8116558"/>
            <a:ext cx="3336290" cy="2171065"/>
          </a:xfrm>
          <a:custGeom>
            <a:rect b="b" l="l" r="r" t="t"/>
            <a:pathLst>
              <a:path extrusionOk="0" h="2171065" w="3336290">
                <a:moveTo>
                  <a:pt x="1136903" y="1106587"/>
                </a:moveTo>
                <a:lnTo>
                  <a:pt x="553719" y="1106587"/>
                </a:lnTo>
                <a:lnTo>
                  <a:pt x="0" y="1660961"/>
                </a:lnTo>
                <a:lnTo>
                  <a:pt x="0" y="2170440"/>
                </a:lnTo>
                <a:lnTo>
                  <a:pt x="29590" y="2170440"/>
                </a:lnTo>
                <a:lnTo>
                  <a:pt x="29590" y="1689760"/>
                </a:lnTo>
                <a:lnTo>
                  <a:pt x="2245613" y="1689760"/>
                </a:lnTo>
                <a:lnTo>
                  <a:pt x="2274043" y="1660961"/>
                </a:lnTo>
                <a:lnTo>
                  <a:pt x="42544" y="1660961"/>
                </a:lnTo>
                <a:lnTo>
                  <a:pt x="553719" y="1148349"/>
                </a:lnTo>
                <a:lnTo>
                  <a:pt x="583945" y="1148349"/>
                </a:lnTo>
                <a:lnTo>
                  <a:pt x="583945" y="1136829"/>
                </a:lnTo>
                <a:lnTo>
                  <a:pt x="1136903" y="1136829"/>
                </a:lnTo>
                <a:lnTo>
                  <a:pt x="1136903" y="1106587"/>
                </a:lnTo>
                <a:close/>
              </a:path>
              <a:path extrusionOk="0" h="2171065" w="3336290">
                <a:moveTo>
                  <a:pt x="583945" y="1689760"/>
                </a:moveTo>
                <a:lnTo>
                  <a:pt x="553719" y="1689760"/>
                </a:lnTo>
                <a:lnTo>
                  <a:pt x="553719" y="2170440"/>
                </a:lnTo>
                <a:lnTo>
                  <a:pt x="583945" y="2170440"/>
                </a:lnTo>
                <a:lnTo>
                  <a:pt x="583945" y="1689760"/>
                </a:lnTo>
                <a:close/>
              </a:path>
              <a:path extrusionOk="0" h="2171065" w="3336290">
                <a:moveTo>
                  <a:pt x="1136903" y="1689760"/>
                </a:moveTo>
                <a:lnTo>
                  <a:pt x="1106677" y="1689760"/>
                </a:lnTo>
                <a:lnTo>
                  <a:pt x="1106677" y="2170440"/>
                </a:lnTo>
                <a:lnTo>
                  <a:pt x="1136903" y="2170440"/>
                </a:lnTo>
                <a:lnTo>
                  <a:pt x="1136903" y="1689760"/>
                </a:lnTo>
                <a:close/>
              </a:path>
              <a:path extrusionOk="0" h="2171065" w="3336290">
                <a:moveTo>
                  <a:pt x="1691258" y="1689760"/>
                </a:moveTo>
                <a:lnTo>
                  <a:pt x="1661032" y="1689760"/>
                </a:lnTo>
                <a:lnTo>
                  <a:pt x="1661032" y="2170440"/>
                </a:lnTo>
                <a:lnTo>
                  <a:pt x="1691258" y="2170440"/>
                </a:lnTo>
                <a:lnTo>
                  <a:pt x="1691258" y="1689760"/>
                </a:lnTo>
                <a:close/>
              </a:path>
              <a:path extrusionOk="0" h="2171065" w="3336290">
                <a:moveTo>
                  <a:pt x="583945" y="1148349"/>
                </a:moveTo>
                <a:lnTo>
                  <a:pt x="553719" y="1148349"/>
                </a:lnTo>
                <a:lnTo>
                  <a:pt x="553719" y="1660961"/>
                </a:lnTo>
                <a:lnTo>
                  <a:pt x="583945" y="1660961"/>
                </a:lnTo>
                <a:lnTo>
                  <a:pt x="583945" y="1148349"/>
                </a:lnTo>
                <a:close/>
              </a:path>
              <a:path extrusionOk="0" h="2171065" w="3336290">
                <a:moveTo>
                  <a:pt x="1136903" y="1136829"/>
                </a:moveTo>
                <a:lnTo>
                  <a:pt x="1106677" y="1136829"/>
                </a:lnTo>
                <a:lnTo>
                  <a:pt x="1106677" y="1660961"/>
                </a:lnTo>
                <a:lnTo>
                  <a:pt x="1136903" y="1660961"/>
                </a:lnTo>
                <a:lnTo>
                  <a:pt x="1136903" y="1136829"/>
                </a:lnTo>
                <a:close/>
              </a:path>
              <a:path extrusionOk="0" h="2171065" w="3336290">
                <a:moveTo>
                  <a:pt x="2797174" y="582460"/>
                </a:moveTo>
                <a:lnTo>
                  <a:pt x="2768345" y="582460"/>
                </a:lnTo>
                <a:lnTo>
                  <a:pt x="2768345" y="1106587"/>
                </a:lnTo>
                <a:lnTo>
                  <a:pt x="1661032" y="1106587"/>
                </a:lnTo>
                <a:lnTo>
                  <a:pt x="1661032" y="1660961"/>
                </a:lnTo>
                <a:lnTo>
                  <a:pt x="1691258" y="1660961"/>
                </a:lnTo>
                <a:lnTo>
                  <a:pt x="1691258" y="1136829"/>
                </a:lnTo>
                <a:lnTo>
                  <a:pt x="2797174" y="1136829"/>
                </a:lnTo>
                <a:lnTo>
                  <a:pt x="2797174" y="1131069"/>
                </a:lnTo>
                <a:lnTo>
                  <a:pt x="2840021" y="1087869"/>
                </a:lnTo>
                <a:lnTo>
                  <a:pt x="2797174" y="1087869"/>
                </a:lnTo>
                <a:lnTo>
                  <a:pt x="2797174" y="582460"/>
                </a:lnTo>
                <a:close/>
              </a:path>
              <a:path extrusionOk="0" h="2171065" w="3336290">
                <a:moveTo>
                  <a:pt x="2245613" y="1136829"/>
                </a:moveTo>
                <a:lnTo>
                  <a:pt x="2215387" y="1136829"/>
                </a:lnTo>
                <a:lnTo>
                  <a:pt x="2215387" y="1660961"/>
                </a:lnTo>
                <a:lnTo>
                  <a:pt x="2274043" y="1660961"/>
                </a:lnTo>
                <a:lnTo>
                  <a:pt x="2288259" y="1646561"/>
                </a:lnTo>
                <a:lnTo>
                  <a:pt x="2245613" y="1646561"/>
                </a:lnTo>
                <a:lnTo>
                  <a:pt x="2245613" y="1136829"/>
                </a:lnTo>
                <a:close/>
              </a:path>
              <a:path extrusionOk="0" h="2171065" w="3336290">
                <a:moveTo>
                  <a:pt x="2791459" y="1136829"/>
                </a:moveTo>
                <a:lnTo>
                  <a:pt x="2749676" y="1136829"/>
                </a:lnTo>
                <a:lnTo>
                  <a:pt x="2245613" y="1646561"/>
                </a:lnTo>
                <a:lnTo>
                  <a:pt x="2288259" y="1646561"/>
                </a:lnTo>
                <a:lnTo>
                  <a:pt x="2791459" y="1136829"/>
                </a:lnTo>
                <a:close/>
              </a:path>
              <a:path extrusionOk="0" h="2171065" w="3336290">
                <a:moveTo>
                  <a:pt x="3335756" y="602614"/>
                </a:moveTo>
                <a:lnTo>
                  <a:pt x="3321303" y="602614"/>
                </a:lnTo>
                <a:lnTo>
                  <a:pt x="3321303" y="1136829"/>
                </a:lnTo>
                <a:lnTo>
                  <a:pt x="3335756" y="1136829"/>
                </a:lnTo>
                <a:lnTo>
                  <a:pt x="3335756" y="602614"/>
                </a:lnTo>
                <a:close/>
              </a:path>
              <a:path extrusionOk="0" h="2171065" w="3336290">
                <a:moveTo>
                  <a:pt x="3335756" y="29527"/>
                </a:moveTo>
                <a:lnTo>
                  <a:pt x="3321303" y="29527"/>
                </a:lnTo>
                <a:lnTo>
                  <a:pt x="3321303" y="552221"/>
                </a:lnTo>
                <a:lnTo>
                  <a:pt x="2215387" y="552221"/>
                </a:lnTo>
                <a:lnTo>
                  <a:pt x="2215387" y="1106587"/>
                </a:lnTo>
                <a:lnTo>
                  <a:pt x="2245613" y="1106587"/>
                </a:lnTo>
                <a:lnTo>
                  <a:pt x="2245613" y="582460"/>
                </a:lnTo>
                <a:lnTo>
                  <a:pt x="3335756" y="582460"/>
                </a:lnTo>
                <a:lnTo>
                  <a:pt x="3335756" y="29527"/>
                </a:lnTo>
                <a:close/>
              </a:path>
              <a:path extrusionOk="0" h="2171065" w="3336290">
                <a:moveTo>
                  <a:pt x="3335756" y="582460"/>
                </a:moveTo>
                <a:lnTo>
                  <a:pt x="3298316" y="582460"/>
                </a:lnTo>
                <a:lnTo>
                  <a:pt x="2797174" y="1087869"/>
                </a:lnTo>
                <a:lnTo>
                  <a:pt x="2840021" y="1087869"/>
                </a:lnTo>
                <a:lnTo>
                  <a:pt x="3321303" y="602614"/>
                </a:lnTo>
                <a:lnTo>
                  <a:pt x="3335756" y="602614"/>
                </a:lnTo>
                <a:lnTo>
                  <a:pt x="3335756" y="582460"/>
                </a:lnTo>
                <a:close/>
              </a:path>
              <a:path extrusionOk="0" h="2171065" w="3336290">
                <a:moveTo>
                  <a:pt x="3335756" y="0"/>
                </a:moveTo>
                <a:lnTo>
                  <a:pt x="2768345" y="0"/>
                </a:lnTo>
                <a:lnTo>
                  <a:pt x="2768345" y="552221"/>
                </a:lnTo>
                <a:lnTo>
                  <a:pt x="2797174" y="552221"/>
                </a:lnTo>
                <a:lnTo>
                  <a:pt x="2797174" y="29527"/>
                </a:lnTo>
                <a:lnTo>
                  <a:pt x="3335756" y="29527"/>
                </a:lnTo>
                <a:lnTo>
                  <a:pt x="3335756" y="0"/>
                </a:lnTo>
                <a:close/>
              </a:path>
            </a:pathLst>
          </a:custGeom>
          <a:solidFill>
            <a:srgbClr val="36D6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" name="Google Shape;23;p2"/>
          <p:cNvSpPr/>
          <p:nvPr/>
        </p:nvSpPr>
        <p:spPr>
          <a:xfrm>
            <a:off x="15656433" y="9899192"/>
            <a:ext cx="304165" cy="304165"/>
          </a:xfrm>
          <a:custGeom>
            <a:rect b="b" l="l" r="r" t="t"/>
            <a:pathLst>
              <a:path extrusionOk="0" h="304165" w="304165">
                <a:moveTo>
                  <a:pt x="159766" y="0"/>
                </a:moveTo>
                <a:lnTo>
                  <a:pt x="144018" y="0"/>
                </a:lnTo>
                <a:lnTo>
                  <a:pt x="136017" y="718"/>
                </a:lnTo>
                <a:lnTo>
                  <a:pt x="97155" y="10081"/>
                </a:lnTo>
                <a:lnTo>
                  <a:pt x="62611" y="28798"/>
                </a:lnTo>
                <a:lnTo>
                  <a:pt x="33782" y="56158"/>
                </a:lnTo>
                <a:lnTo>
                  <a:pt x="12954" y="89996"/>
                </a:lnTo>
                <a:lnTo>
                  <a:pt x="2159" y="128155"/>
                </a:lnTo>
                <a:lnTo>
                  <a:pt x="635" y="136074"/>
                </a:lnTo>
                <a:lnTo>
                  <a:pt x="0" y="143996"/>
                </a:lnTo>
                <a:lnTo>
                  <a:pt x="0" y="151913"/>
                </a:lnTo>
                <a:lnTo>
                  <a:pt x="0" y="159832"/>
                </a:lnTo>
                <a:lnTo>
                  <a:pt x="635" y="167754"/>
                </a:lnTo>
                <a:lnTo>
                  <a:pt x="2159" y="175671"/>
                </a:lnTo>
                <a:lnTo>
                  <a:pt x="3556" y="183595"/>
                </a:lnTo>
                <a:lnTo>
                  <a:pt x="4953" y="190793"/>
                </a:lnTo>
                <a:lnTo>
                  <a:pt x="7874" y="198710"/>
                </a:lnTo>
                <a:lnTo>
                  <a:pt x="10033" y="205913"/>
                </a:lnTo>
                <a:lnTo>
                  <a:pt x="13589" y="213112"/>
                </a:lnTo>
                <a:lnTo>
                  <a:pt x="16510" y="220310"/>
                </a:lnTo>
                <a:lnTo>
                  <a:pt x="20828" y="227509"/>
                </a:lnTo>
                <a:lnTo>
                  <a:pt x="44577" y="259189"/>
                </a:lnTo>
                <a:lnTo>
                  <a:pt x="56896" y="269269"/>
                </a:lnTo>
                <a:lnTo>
                  <a:pt x="62611" y="274310"/>
                </a:lnTo>
                <a:lnTo>
                  <a:pt x="97917" y="293027"/>
                </a:lnTo>
                <a:lnTo>
                  <a:pt x="105029" y="295905"/>
                </a:lnTo>
                <a:lnTo>
                  <a:pt x="113030" y="298068"/>
                </a:lnTo>
                <a:lnTo>
                  <a:pt x="120142" y="299506"/>
                </a:lnTo>
                <a:lnTo>
                  <a:pt x="128143" y="300945"/>
                </a:lnTo>
                <a:lnTo>
                  <a:pt x="136017" y="302389"/>
                </a:lnTo>
                <a:lnTo>
                  <a:pt x="144018" y="303108"/>
                </a:lnTo>
                <a:lnTo>
                  <a:pt x="151892" y="303108"/>
                </a:lnTo>
                <a:lnTo>
                  <a:pt x="151892" y="303827"/>
                </a:lnTo>
                <a:lnTo>
                  <a:pt x="159766" y="303827"/>
                </a:lnTo>
                <a:lnTo>
                  <a:pt x="167767" y="303108"/>
                </a:lnTo>
                <a:lnTo>
                  <a:pt x="183515" y="300226"/>
                </a:lnTo>
                <a:lnTo>
                  <a:pt x="190754" y="298787"/>
                </a:lnTo>
                <a:lnTo>
                  <a:pt x="198628" y="295905"/>
                </a:lnTo>
                <a:lnTo>
                  <a:pt x="205867" y="293747"/>
                </a:lnTo>
                <a:lnTo>
                  <a:pt x="213106" y="290145"/>
                </a:lnTo>
                <a:lnTo>
                  <a:pt x="220218" y="287268"/>
                </a:lnTo>
                <a:lnTo>
                  <a:pt x="227457" y="282947"/>
                </a:lnTo>
                <a:lnTo>
                  <a:pt x="233934" y="279350"/>
                </a:lnTo>
                <a:lnTo>
                  <a:pt x="241173" y="274310"/>
                </a:lnTo>
                <a:lnTo>
                  <a:pt x="246888" y="269989"/>
                </a:lnTo>
                <a:lnTo>
                  <a:pt x="253365" y="264229"/>
                </a:lnTo>
                <a:lnTo>
                  <a:pt x="259207" y="259189"/>
                </a:lnTo>
                <a:lnTo>
                  <a:pt x="264160" y="253429"/>
                </a:lnTo>
                <a:lnTo>
                  <a:pt x="269240" y="246950"/>
                </a:lnTo>
                <a:lnTo>
                  <a:pt x="274320" y="241190"/>
                </a:lnTo>
                <a:lnTo>
                  <a:pt x="292989" y="205913"/>
                </a:lnTo>
                <a:lnTo>
                  <a:pt x="295910" y="198710"/>
                </a:lnTo>
                <a:lnTo>
                  <a:pt x="298069" y="190793"/>
                </a:lnTo>
                <a:lnTo>
                  <a:pt x="299466" y="183595"/>
                </a:lnTo>
                <a:lnTo>
                  <a:pt x="300863" y="175671"/>
                </a:lnTo>
                <a:lnTo>
                  <a:pt x="302387" y="167754"/>
                </a:lnTo>
                <a:lnTo>
                  <a:pt x="303022" y="159832"/>
                </a:lnTo>
                <a:lnTo>
                  <a:pt x="303022" y="151913"/>
                </a:lnTo>
                <a:lnTo>
                  <a:pt x="303784" y="151913"/>
                </a:lnTo>
                <a:lnTo>
                  <a:pt x="303784" y="143996"/>
                </a:lnTo>
                <a:lnTo>
                  <a:pt x="303022" y="136074"/>
                </a:lnTo>
                <a:lnTo>
                  <a:pt x="293751" y="97194"/>
                </a:lnTo>
                <a:lnTo>
                  <a:pt x="274955" y="62636"/>
                </a:lnTo>
                <a:lnTo>
                  <a:pt x="247650" y="33839"/>
                </a:lnTo>
                <a:lnTo>
                  <a:pt x="213741" y="12962"/>
                </a:lnTo>
                <a:lnTo>
                  <a:pt x="183515" y="3601"/>
                </a:lnTo>
                <a:lnTo>
                  <a:pt x="167767" y="718"/>
                </a:lnTo>
                <a:lnTo>
                  <a:pt x="159766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" name="Google Shape;24;p2"/>
          <p:cNvSpPr/>
          <p:nvPr/>
        </p:nvSpPr>
        <p:spPr>
          <a:xfrm>
            <a:off x="15656492" y="9899192"/>
            <a:ext cx="304165" cy="304165"/>
          </a:xfrm>
          <a:custGeom>
            <a:rect b="b" l="l" r="r" t="t"/>
            <a:pathLst>
              <a:path extrusionOk="0" h="304165" w="304165">
                <a:moveTo>
                  <a:pt x="0" y="151913"/>
                </a:moveTo>
                <a:lnTo>
                  <a:pt x="0" y="143996"/>
                </a:lnTo>
                <a:lnTo>
                  <a:pt x="635" y="136073"/>
                </a:lnTo>
                <a:lnTo>
                  <a:pt x="2159" y="128156"/>
                </a:lnTo>
                <a:lnTo>
                  <a:pt x="3556" y="120232"/>
                </a:lnTo>
                <a:lnTo>
                  <a:pt x="16510" y="82797"/>
                </a:lnTo>
                <a:lnTo>
                  <a:pt x="20066" y="75599"/>
                </a:lnTo>
                <a:lnTo>
                  <a:pt x="44577" y="44638"/>
                </a:lnTo>
                <a:lnTo>
                  <a:pt x="76328" y="20160"/>
                </a:lnTo>
                <a:lnTo>
                  <a:pt x="112270" y="5040"/>
                </a:lnTo>
                <a:lnTo>
                  <a:pt x="128145" y="2162"/>
                </a:lnTo>
                <a:lnTo>
                  <a:pt x="136019" y="718"/>
                </a:lnTo>
                <a:lnTo>
                  <a:pt x="143893" y="0"/>
                </a:lnTo>
                <a:lnTo>
                  <a:pt x="151895" y="0"/>
                </a:lnTo>
                <a:lnTo>
                  <a:pt x="159769" y="0"/>
                </a:lnTo>
                <a:lnTo>
                  <a:pt x="167770" y="718"/>
                </a:lnTo>
                <a:lnTo>
                  <a:pt x="175644" y="2162"/>
                </a:lnTo>
                <a:lnTo>
                  <a:pt x="183518" y="3601"/>
                </a:lnTo>
                <a:lnTo>
                  <a:pt x="220984" y="16559"/>
                </a:lnTo>
                <a:lnTo>
                  <a:pt x="234700" y="24482"/>
                </a:lnTo>
                <a:lnTo>
                  <a:pt x="241177" y="28798"/>
                </a:lnTo>
                <a:lnTo>
                  <a:pt x="270007" y="56157"/>
                </a:lnTo>
                <a:lnTo>
                  <a:pt x="290835" y="89995"/>
                </a:lnTo>
                <a:lnTo>
                  <a:pt x="301631" y="128156"/>
                </a:lnTo>
                <a:lnTo>
                  <a:pt x="303028" y="136073"/>
                </a:lnTo>
                <a:lnTo>
                  <a:pt x="303790" y="143996"/>
                </a:lnTo>
                <a:lnTo>
                  <a:pt x="303790" y="151913"/>
                </a:lnTo>
                <a:lnTo>
                  <a:pt x="303028" y="151913"/>
                </a:lnTo>
                <a:lnTo>
                  <a:pt x="303028" y="159831"/>
                </a:lnTo>
                <a:lnTo>
                  <a:pt x="302393" y="167753"/>
                </a:lnTo>
                <a:lnTo>
                  <a:pt x="300869" y="175671"/>
                </a:lnTo>
                <a:lnTo>
                  <a:pt x="299471" y="183594"/>
                </a:lnTo>
                <a:lnTo>
                  <a:pt x="298074" y="190792"/>
                </a:lnTo>
                <a:lnTo>
                  <a:pt x="295915" y="198709"/>
                </a:lnTo>
                <a:lnTo>
                  <a:pt x="292994" y="205913"/>
                </a:lnTo>
                <a:lnTo>
                  <a:pt x="290073" y="213831"/>
                </a:lnTo>
                <a:lnTo>
                  <a:pt x="269245" y="246949"/>
                </a:lnTo>
                <a:lnTo>
                  <a:pt x="264165" y="253429"/>
                </a:lnTo>
                <a:lnTo>
                  <a:pt x="259212" y="259188"/>
                </a:lnTo>
                <a:lnTo>
                  <a:pt x="253370" y="264229"/>
                </a:lnTo>
                <a:lnTo>
                  <a:pt x="246892" y="269988"/>
                </a:lnTo>
                <a:lnTo>
                  <a:pt x="241177" y="274309"/>
                </a:lnTo>
                <a:lnTo>
                  <a:pt x="233938" y="279350"/>
                </a:lnTo>
                <a:lnTo>
                  <a:pt x="227461" y="282946"/>
                </a:lnTo>
                <a:lnTo>
                  <a:pt x="220222" y="287267"/>
                </a:lnTo>
                <a:lnTo>
                  <a:pt x="213110" y="290145"/>
                </a:lnTo>
                <a:lnTo>
                  <a:pt x="205871" y="293746"/>
                </a:lnTo>
                <a:lnTo>
                  <a:pt x="198631" y="295904"/>
                </a:lnTo>
                <a:lnTo>
                  <a:pt x="190757" y="298787"/>
                </a:lnTo>
                <a:lnTo>
                  <a:pt x="183518" y="300225"/>
                </a:lnTo>
                <a:lnTo>
                  <a:pt x="175644" y="301664"/>
                </a:lnTo>
                <a:lnTo>
                  <a:pt x="167770" y="303108"/>
                </a:lnTo>
                <a:lnTo>
                  <a:pt x="159769" y="303827"/>
                </a:lnTo>
                <a:lnTo>
                  <a:pt x="151895" y="303827"/>
                </a:lnTo>
                <a:lnTo>
                  <a:pt x="151895" y="303108"/>
                </a:lnTo>
                <a:lnTo>
                  <a:pt x="143893" y="303108"/>
                </a:lnTo>
                <a:lnTo>
                  <a:pt x="136019" y="302388"/>
                </a:lnTo>
                <a:lnTo>
                  <a:pt x="128145" y="300945"/>
                </a:lnTo>
                <a:lnTo>
                  <a:pt x="120144" y="299506"/>
                </a:lnTo>
                <a:lnTo>
                  <a:pt x="113032" y="298067"/>
                </a:lnTo>
                <a:lnTo>
                  <a:pt x="105031" y="295904"/>
                </a:lnTo>
                <a:lnTo>
                  <a:pt x="97918" y="293027"/>
                </a:lnTo>
                <a:lnTo>
                  <a:pt x="89917" y="290145"/>
                </a:lnTo>
                <a:lnTo>
                  <a:pt x="56770" y="269269"/>
                </a:lnTo>
                <a:lnTo>
                  <a:pt x="50293" y="264229"/>
                </a:lnTo>
                <a:lnTo>
                  <a:pt x="24384" y="233992"/>
                </a:lnTo>
                <a:lnTo>
                  <a:pt x="20828" y="227507"/>
                </a:lnTo>
                <a:lnTo>
                  <a:pt x="16510" y="220309"/>
                </a:lnTo>
                <a:lnTo>
                  <a:pt x="13589" y="213111"/>
                </a:lnTo>
                <a:lnTo>
                  <a:pt x="10033" y="205913"/>
                </a:lnTo>
                <a:lnTo>
                  <a:pt x="7874" y="198709"/>
                </a:lnTo>
                <a:lnTo>
                  <a:pt x="4953" y="190792"/>
                </a:lnTo>
                <a:lnTo>
                  <a:pt x="3556" y="183594"/>
                </a:lnTo>
                <a:lnTo>
                  <a:pt x="2159" y="175671"/>
                </a:lnTo>
                <a:lnTo>
                  <a:pt x="635" y="167753"/>
                </a:lnTo>
                <a:lnTo>
                  <a:pt x="0" y="159831"/>
                </a:lnTo>
                <a:lnTo>
                  <a:pt x="0" y="151913"/>
                </a:lnTo>
                <a:close/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" name="Google Shape;25;p2"/>
          <p:cNvSpPr/>
          <p:nvPr/>
        </p:nvSpPr>
        <p:spPr>
          <a:xfrm>
            <a:off x="0" y="9769798"/>
            <a:ext cx="576580" cy="517525"/>
          </a:xfrm>
          <a:custGeom>
            <a:rect b="b" l="l" r="r" t="t"/>
            <a:pathLst>
              <a:path extrusionOk="0" h="517525" w="576580">
                <a:moveTo>
                  <a:pt x="0" y="0"/>
                </a:moveTo>
                <a:lnTo>
                  <a:pt x="0" y="517199"/>
                </a:lnTo>
                <a:lnTo>
                  <a:pt x="576456" y="517199"/>
                </a:lnTo>
                <a:lnTo>
                  <a:pt x="567352" y="463557"/>
                </a:lnTo>
                <a:lnTo>
                  <a:pt x="551512" y="404517"/>
                </a:lnTo>
                <a:lnTo>
                  <a:pt x="529912" y="346920"/>
                </a:lnTo>
                <a:lnTo>
                  <a:pt x="501834" y="292921"/>
                </a:lnTo>
                <a:lnTo>
                  <a:pt x="468713" y="241078"/>
                </a:lnTo>
                <a:lnTo>
                  <a:pt x="429835" y="193557"/>
                </a:lnTo>
                <a:lnTo>
                  <a:pt x="386636" y="150358"/>
                </a:lnTo>
                <a:lnTo>
                  <a:pt x="339115" y="111480"/>
                </a:lnTo>
                <a:lnTo>
                  <a:pt x="287997" y="78359"/>
                </a:lnTo>
                <a:lnTo>
                  <a:pt x="233278" y="50281"/>
                </a:lnTo>
                <a:lnTo>
                  <a:pt x="175676" y="28681"/>
                </a:lnTo>
                <a:lnTo>
                  <a:pt x="116636" y="12841"/>
                </a:lnTo>
                <a:lnTo>
                  <a:pt x="56157" y="2760"/>
                </a:lnTo>
                <a:lnTo>
                  <a:pt x="0" y="0"/>
                </a:lnTo>
                <a:close/>
              </a:path>
            </a:pathLst>
          </a:custGeom>
          <a:solidFill>
            <a:srgbClr val="95959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" name="Google Shape;26;p2"/>
          <p:cNvSpPr/>
          <p:nvPr/>
        </p:nvSpPr>
        <p:spPr>
          <a:xfrm>
            <a:off x="0" y="9769798"/>
            <a:ext cx="576580" cy="517525"/>
          </a:xfrm>
          <a:custGeom>
            <a:rect b="b" l="l" r="r" t="t"/>
            <a:pathLst>
              <a:path extrusionOk="0" h="517525" w="576580">
                <a:moveTo>
                  <a:pt x="0" y="0"/>
                </a:moveTo>
                <a:lnTo>
                  <a:pt x="56157" y="2760"/>
                </a:lnTo>
                <a:lnTo>
                  <a:pt x="116636" y="12841"/>
                </a:lnTo>
                <a:lnTo>
                  <a:pt x="175676" y="28681"/>
                </a:lnTo>
                <a:lnTo>
                  <a:pt x="233278" y="50281"/>
                </a:lnTo>
                <a:lnTo>
                  <a:pt x="287997" y="78359"/>
                </a:lnTo>
                <a:lnTo>
                  <a:pt x="339115" y="111480"/>
                </a:lnTo>
                <a:lnTo>
                  <a:pt x="386636" y="150358"/>
                </a:lnTo>
                <a:lnTo>
                  <a:pt x="429835" y="193557"/>
                </a:lnTo>
                <a:lnTo>
                  <a:pt x="468713" y="241078"/>
                </a:lnTo>
                <a:lnTo>
                  <a:pt x="501834" y="292921"/>
                </a:lnTo>
                <a:lnTo>
                  <a:pt x="529912" y="346920"/>
                </a:lnTo>
                <a:lnTo>
                  <a:pt x="551512" y="404517"/>
                </a:lnTo>
                <a:lnTo>
                  <a:pt x="567352" y="463557"/>
                </a:lnTo>
                <a:lnTo>
                  <a:pt x="573112" y="493799"/>
                </a:lnTo>
                <a:lnTo>
                  <a:pt x="576456" y="517199"/>
                </a:lnTo>
              </a:path>
            </a:pathLst>
          </a:custGeom>
          <a:noFill/>
          <a:ln cap="flat" cmpd="sng" w="18700">
            <a:solidFill>
              <a:srgbClr val="9595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" name="Google Shape;27;p2"/>
          <p:cNvSpPr txBox="1"/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518302" y="3109772"/>
            <a:ext cx="7250430" cy="88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945043" y="3264286"/>
            <a:ext cx="8394700" cy="281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5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://www.youtube.com/watch?v=LCzF8VuubEw" TargetMode="External"/><Relationship Id="rId5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50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8.png"/><Relationship Id="rId11" Type="http://schemas.openxmlformats.org/officeDocument/2006/relationships/image" Target="../media/image40.png"/><Relationship Id="rId10" Type="http://schemas.openxmlformats.org/officeDocument/2006/relationships/image" Target="../media/image45.png"/><Relationship Id="rId9" Type="http://schemas.openxmlformats.org/officeDocument/2006/relationships/image" Target="../media/image41.png"/><Relationship Id="rId5" Type="http://schemas.openxmlformats.org/officeDocument/2006/relationships/image" Target="../media/image51.png"/><Relationship Id="rId6" Type="http://schemas.openxmlformats.org/officeDocument/2006/relationships/image" Target="../media/image42.png"/><Relationship Id="rId7" Type="http://schemas.openxmlformats.org/officeDocument/2006/relationships/image" Target="../media/image49.png"/><Relationship Id="rId8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69.png"/><Relationship Id="rId5" Type="http://schemas.openxmlformats.org/officeDocument/2006/relationships/image" Target="../media/image60.png"/><Relationship Id="rId6" Type="http://schemas.openxmlformats.org/officeDocument/2006/relationships/image" Target="../media/image75.png"/><Relationship Id="rId7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70.png"/><Relationship Id="rId9" Type="http://schemas.openxmlformats.org/officeDocument/2006/relationships/image" Target="../media/image58.png"/><Relationship Id="rId5" Type="http://schemas.openxmlformats.org/officeDocument/2006/relationships/image" Target="../media/image65.png"/><Relationship Id="rId6" Type="http://schemas.openxmlformats.org/officeDocument/2006/relationships/image" Target="../media/image55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hyperlink" Target="http://www.youtube.com/watch?v=ihLJjeIdGe8" TargetMode="External"/><Relationship Id="rId5" Type="http://schemas.openxmlformats.org/officeDocument/2006/relationships/image" Target="../media/image6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hyperlink" Target="http://www.youtube.com/watch?v=DxdTN1tQEbo" TargetMode="External"/><Relationship Id="rId5" Type="http://schemas.openxmlformats.org/officeDocument/2006/relationships/image" Target="../media/image5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hyperlink" Target="http://www.youtube.com/watch?v=MBPk-cs55jg" TargetMode="External"/><Relationship Id="rId5" Type="http://schemas.openxmlformats.org/officeDocument/2006/relationships/image" Target="../media/image5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jpg"/><Relationship Id="rId4" Type="http://schemas.openxmlformats.org/officeDocument/2006/relationships/image" Target="../media/image59.png"/><Relationship Id="rId5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4.png"/><Relationship Id="rId4" Type="http://schemas.openxmlformats.org/officeDocument/2006/relationships/image" Target="../media/image6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hyperlink" Target="https://pessoal.dainf.ct.utfpr.edu.br/rminetto/projects/vehicle-speed/" TargetMode="External"/><Relationship Id="rId10" Type="http://schemas.openxmlformats.org/officeDocument/2006/relationships/hyperlink" Target="https://blog.roboflow.com/video-stream-analysis/" TargetMode="External"/><Relationship Id="rId13" Type="http://schemas.openxmlformats.org/officeDocument/2006/relationships/hyperlink" Target="https://ieeexplore.ieee.org/abstract/document/7576700/" TargetMode="External"/><Relationship Id="rId12" Type="http://schemas.openxmlformats.org/officeDocument/2006/relationships/hyperlink" Target="https://arxiv.org/pdf/2003.13137v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uio.no/studier/emner/matnat/its/TEK5030/v23/lectures/07-feature-matching/estimating-homographies-from-feature-correspondences_2023.pdf" TargetMode="External"/><Relationship Id="rId4" Type="http://schemas.openxmlformats.org/officeDocument/2006/relationships/hyperlink" Target="https://auth.berkeley.edu/cas/login?service=https%3a%2f%2finst.eecs.berkeley.edu%2f%7eee290t%2ffa19%2flectures%2flecture8-homography.pdf" TargetMode="External"/><Relationship Id="rId9" Type="http://schemas.openxmlformats.org/officeDocument/2006/relationships/hyperlink" Target="https://auth.berkeley.edu/cas/login?service=https%3a%2f%2finst.eecs.berkeley.edu%2f%7eee290t%2ffa19%2flectures%2flecture8-homography.pdf" TargetMode="External"/><Relationship Id="rId5" Type="http://schemas.openxmlformats.org/officeDocument/2006/relationships/hyperlink" Target="https://learnopencv.com/homography-examples-using-opencv-python-c/" TargetMode="External"/><Relationship Id="rId6" Type="http://schemas.openxmlformats.org/officeDocument/2006/relationships/hyperlink" Target="https://github.com/ultralytics/ultralytics" TargetMode="External"/><Relationship Id="rId7" Type="http://schemas.openxmlformats.org/officeDocument/2006/relationships/hyperlink" Target="https://universe.roboflow.com/dataset-ic/tipos-de-veiculos" TargetMode="External"/><Relationship Id="rId8" Type="http://schemas.openxmlformats.org/officeDocument/2006/relationships/hyperlink" Target="https://blog.roboflow.com/estimate-speed-computer-vision/" TargetMode="External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HyAgOsK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6.png"/><Relationship Id="rId4" Type="http://schemas.openxmlformats.org/officeDocument/2006/relationships/hyperlink" Target="https://www.linkedin.com/in/hyagovieira/" TargetMode="External"/><Relationship Id="rId9" Type="http://schemas.openxmlformats.org/officeDocument/2006/relationships/hyperlink" Target="https://www.linkedin.com/in/hyagovieira/" TargetMode="External"/><Relationship Id="rId5" Type="http://schemas.openxmlformats.org/officeDocument/2006/relationships/image" Target="../media/image73.png"/><Relationship Id="rId6" Type="http://schemas.openxmlformats.org/officeDocument/2006/relationships/hyperlink" Target="https://github.com/HyAgOsK" TargetMode="External"/><Relationship Id="rId7" Type="http://schemas.openxmlformats.org/officeDocument/2006/relationships/image" Target="../media/image77.png"/><Relationship Id="rId8" Type="http://schemas.openxmlformats.org/officeDocument/2006/relationships/hyperlink" Target="https://www.linkedin.com/in/hyagovieira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5.jp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15.jp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/>
        </p:nvSpPr>
        <p:spPr>
          <a:xfrm>
            <a:off x="1263650" y="1321900"/>
            <a:ext cx="15773400" cy="7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/>
              <a:t>EdgeML aplicado ao Rastreamento de veículos e controle de tráfego</a:t>
            </a:r>
            <a:endParaRPr sz="12000"/>
          </a:p>
        </p:txBody>
      </p:sp>
      <p:sp>
        <p:nvSpPr>
          <p:cNvPr id="59" name="Google Shape;59;p7"/>
          <p:cNvSpPr txBox="1"/>
          <p:nvPr/>
        </p:nvSpPr>
        <p:spPr>
          <a:xfrm>
            <a:off x="424400" y="8510950"/>
            <a:ext cx="631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Hyago Vieira Leme Barbosa Silva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hyago.silva@mtel.inatel.br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16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05" name="Google Shape;205;p16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12" name="Google Shape;2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214" name="Google Shape;2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373" y="2843049"/>
            <a:ext cx="4361625" cy="17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 txBox="1"/>
          <p:nvPr/>
        </p:nvSpPr>
        <p:spPr>
          <a:xfrm>
            <a:off x="6322100" y="4633825"/>
            <a:ext cx="91677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Considerando o primeiro conjunto de pontos (x1,y1) na primeira imagem e(x2,y2) na segunda imagem. Então, a Homografia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mapeia-os da seguinte maneira.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Google Shape;2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347" y="6966625"/>
            <a:ext cx="10199204" cy="17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 rotWithShape="1">
          <a:blip r:embed="rId6">
            <a:alphaModFix/>
          </a:blip>
          <a:srcRect b="34039" l="71312" r="6385" t="33937"/>
          <a:stretch/>
        </p:blipFill>
        <p:spPr>
          <a:xfrm>
            <a:off x="521125" y="5726400"/>
            <a:ext cx="4610955" cy="44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6"/>
          <p:cNvPicPr preferRelativeResize="0"/>
          <p:nvPr/>
        </p:nvPicPr>
        <p:blipFill rotWithShape="1">
          <a:blip r:embed="rId6">
            <a:alphaModFix/>
          </a:blip>
          <a:srcRect b="48622" l="12010" r="59112" t="20996"/>
          <a:stretch/>
        </p:blipFill>
        <p:spPr>
          <a:xfrm>
            <a:off x="521125" y="2264824"/>
            <a:ext cx="4610949" cy="32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17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24" name="Google Shape;224;p17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 txBox="1"/>
          <p:nvPr>
            <p:ph type="title"/>
          </p:nvPr>
        </p:nvSpPr>
        <p:spPr>
          <a:xfrm>
            <a:off x="1835150" y="1076768"/>
            <a:ext cx="148977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Exemplo</a:t>
            </a:r>
            <a:endParaRPr sz="3200"/>
          </a:p>
        </p:txBody>
      </p:sp>
      <p:pic>
        <p:nvPicPr>
          <p:cNvPr descr="Resultado de aplicar la funcion de cvFindHomograhpy  y cvWarpPerspective en OpenCV. Esto nos permite a partir de una sola cámara (la imagen de la izquierda) obtener una correción de perspectiva para tener una vista ortogonal al plano (la imagen de la derecha) y de esta manera tomar correctamente las posiciones de objetos sobre el plano. El patrón de cuadros se emplea para tomar correctamente la matriz de transformación (homografía)" id="233" name="Google Shape;233;p17" title="Homografia con OpenC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325" y="2642575"/>
            <a:ext cx="13263500" cy="74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18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39" name="Google Shape;239;p18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246" name="Google Shape;2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8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248" name="Google Shape;2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604" y="1996728"/>
            <a:ext cx="12841493" cy="722095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8"/>
          <p:cNvSpPr txBox="1"/>
          <p:nvPr/>
        </p:nvSpPr>
        <p:spPr>
          <a:xfrm>
            <a:off x="1479975" y="9263025"/>
            <a:ext cx="29895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1920x1080 PX</a:t>
            </a:r>
            <a:endParaRPr b="1"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9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55" name="Google Shape;255;p19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2" name="Google Shape;262;p19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sp>
        <p:nvSpPr>
          <p:cNvPr id="263" name="Google Shape;263;p19"/>
          <p:cNvSpPr txBox="1"/>
          <p:nvPr/>
        </p:nvSpPr>
        <p:spPr>
          <a:xfrm>
            <a:off x="1078125" y="2278150"/>
            <a:ext cx="13893000" cy="7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1. Ao obter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matriz de transformação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de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píxeis para metros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a cada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frame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ou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instante desejado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é obtido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coordenada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atual no veículo e a mesma é armazenada em uma lista que possui: coordenadas em um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espaço de tempo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 o respectivo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identificador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objeto. 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 Calcula-se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distância percorrida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pelo objeto como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diferença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em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módulo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entre a coordenada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atual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anterior.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3. Determina-se 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tempo decorrido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durante 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movimento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objeto, utilizando o número de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quadros armazenados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 lista de coordenadas e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taxa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quadros por segundo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vídeo ou webcam.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 Calcula-se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 utilizando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fórmula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média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já convertido para quilômetros por hora, multiplicando por 3,6.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4" name="Google Shape;2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1575" y="1604456"/>
            <a:ext cx="3024775" cy="264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 rotWithShape="1">
          <a:blip r:embed="rId4">
            <a:alphaModFix/>
          </a:blip>
          <a:srcRect b="0" l="6646" r="0" t="5979"/>
          <a:stretch/>
        </p:blipFill>
        <p:spPr>
          <a:xfrm>
            <a:off x="14272525" y="4457675"/>
            <a:ext cx="4007726" cy="21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9"/>
          <p:cNvPicPr preferRelativeResize="0"/>
          <p:nvPr/>
        </p:nvPicPr>
        <p:blipFill rotWithShape="1">
          <a:blip r:embed="rId5">
            <a:alphaModFix/>
          </a:blip>
          <a:srcRect b="0" l="0" r="19935" t="0"/>
          <a:stretch/>
        </p:blipFill>
        <p:spPr>
          <a:xfrm>
            <a:off x="14024850" y="7640875"/>
            <a:ext cx="4255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0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72" name="Google Shape;272;p20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79" name="Google Shape;279;p20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sp>
        <p:nvSpPr>
          <p:cNvPr id="280" name="Google Shape;280;p20"/>
          <p:cNvSpPr txBox="1"/>
          <p:nvPr/>
        </p:nvSpPr>
        <p:spPr>
          <a:xfrm>
            <a:off x="1078125" y="2278150"/>
            <a:ext cx="13893000" cy="7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4.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Caso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ultrapasse 30km/h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é retirado uma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foto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e enviada por email utilizando 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 key do Gmail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protocolo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SMTP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Informando no e-mail, a imagem com o ID, velocidade e as distâncias entre outros objetos, se existirem.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5.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Aplica-se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média móvel exponencial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para suavizar a série temporal das velocidades. A fórmula da MME é dada por: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5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Obs.: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Onde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α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alfa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), é o fator de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suavização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Quanto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valor de alfa, 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é mais atrelada ao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quanto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menor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valor de alfa, estaria mais corresponde ao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passado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6.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Por fim, é adicionado a velocidade suavizada ao </a:t>
            </a:r>
            <a:r>
              <a:rPr i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bounding boxes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 objeto.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1" name="Google Shape;2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227" y="6071825"/>
            <a:ext cx="9259599" cy="7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3525" y="2103968"/>
            <a:ext cx="3024775" cy="2648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1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288" name="Google Shape;288;p21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5" name="Google Shape;295;p21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pic>
        <p:nvPicPr>
          <p:cNvPr id="296" name="Google Shape;296;p21"/>
          <p:cNvPicPr preferRelativeResize="0"/>
          <p:nvPr/>
        </p:nvPicPr>
        <p:blipFill rotWithShape="1">
          <a:blip r:embed="rId3">
            <a:alphaModFix/>
          </a:blip>
          <a:srcRect b="0" l="0" r="24998" t="0"/>
          <a:stretch/>
        </p:blipFill>
        <p:spPr>
          <a:xfrm>
            <a:off x="10040325" y="2514850"/>
            <a:ext cx="6498199" cy="60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150" y="1951575"/>
            <a:ext cx="7285000" cy="79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/>
          <p:cNvPicPr preferRelativeResize="0"/>
          <p:nvPr/>
        </p:nvPicPr>
        <p:blipFill rotWithShape="1">
          <a:blip r:embed="rId5">
            <a:alphaModFix/>
          </a:blip>
          <a:srcRect b="78520" l="0" r="0" t="0"/>
          <a:stretch/>
        </p:blipFill>
        <p:spPr>
          <a:xfrm>
            <a:off x="10040325" y="1951575"/>
            <a:ext cx="7284999" cy="21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1"/>
          <p:cNvPicPr preferRelativeResize="0"/>
          <p:nvPr/>
        </p:nvPicPr>
        <p:blipFill rotWithShape="1">
          <a:blip r:embed="rId6">
            <a:alphaModFix/>
          </a:blip>
          <a:srcRect b="15247" l="0" r="28464" t="33877"/>
          <a:stretch/>
        </p:blipFill>
        <p:spPr>
          <a:xfrm>
            <a:off x="12996625" y="7021875"/>
            <a:ext cx="5283633" cy="3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2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305" name="Google Shape;305;p22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12" name="Google Shape;3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2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Velocidade</a:t>
            </a:r>
            <a:endParaRPr/>
          </a:p>
        </p:txBody>
      </p:sp>
      <p:cxnSp>
        <p:nvCxnSpPr>
          <p:cNvPr id="314" name="Google Shape;314;p22"/>
          <p:cNvCxnSpPr/>
          <p:nvPr/>
        </p:nvCxnSpPr>
        <p:spPr>
          <a:xfrm flipH="1">
            <a:off x="1051300" y="7784125"/>
            <a:ext cx="7173300" cy="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2"/>
          <p:cNvSpPr/>
          <p:nvPr/>
        </p:nvSpPr>
        <p:spPr>
          <a:xfrm>
            <a:off x="1532068" y="4037699"/>
            <a:ext cx="6087708" cy="3773700"/>
          </a:xfrm>
          <a:custGeom>
            <a:rect b="b" l="l" r="r" t="t"/>
            <a:pathLst>
              <a:path extrusionOk="0" h="150948" w="230595">
                <a:moveTo>
                  <a:pt x="864" y="150403"/>
                </a:moveTo>
                <a:cubicBezTo>
                  <a:pt x="1046" y="148220"/>
                  <a:pt x="-1501" y="157132"/>
                  <a:pt x="1955" y="137306"/>
                </a:cubicBezTo>
                <a:cubicBezTo>
                  <a:pt x="5411" y="117480"/>
                  <a:pt x="17053" y="39721"/>
                  <a:pt x="21600" y="31445"/>
                </a:cubicBezTo>
                <a:cubicBezTo>
                  <a:pt x="26147" y="23169"/>
                  <a:pt x="26602" y="82011"/>
                  <a:pt x="29239" y="87650"/>
                </a:cubicBezTo>
                <a:cubicBezTo>
                  <a:pt x="31876" y="93289"/>
                  <a:pt x="35059" y="61185"/>
                  <a:pt x="37424" y="65277"/>
                </a:cubicBezTo>
                <a:cubicBezTo>
                  <a:pt x="39789" y="69370"/>
                  <a:pt x="41244" y="123028"/>
                  <a:pt x="43427" y="112205"/>
                </a:cubicBezTo>
                <a:cubicBezTo>
                  <a:pt x="45610" y="101382"/>
                  <a:pt x="48157" y="3069"/>
                  <a:pt x="50521" y="341"/>
                </a:cubicBezTo>
                <a:cubicBezTo>
                  <a:pt x="52886" y="-2387"/>
                  <a:pt x="55340" y="84103"/>
                  <a:pt x="57614" y="95835"/>
                </a:cubicBezTo>
                <a:cubicBezTo>
                  <a:pt x="59888" y="107567"/>
                  <a:pt x="62526" y="72462"/>
                  <a:pt x="64163" y="70734"/>
                </a:cubicBezTo>
                <a:cubicBezTo>
                  <a:pt x="65800" y="69006"/>
                  <a:pt x="65982" y="88923"/>
                  <a:pt x="67437" y="85467"/>
                </a:cubicBezTo>
                <a:cubicBezTo>
                  <a:pt x="68892" y="82011"/>
                  <a:pt x="70802" y="46451"/>
                  <a:pt x="72894" y="49998"/>
                </a:cubicBezTo>
                <a:cubicBezTo>
                  <a:pt x="74986" y="53545"/>
                  <a:pt x="77713" y="102837"/>
                  <a:pt x="79987" y="106748"/>
                </a:cubicBezTo>
                <a:cubicBezTo>
                  <a:pt x="82261" y="110659"/>
                  <a:pt x="82443" y="69642"/>
                  <a:pt x="86536" y="73462"/>
                </a:cubicBezTo>
                <a:cubicBezTo>
                  <a:pt x="90629" y="77282"/>
                  <a:pt x="97449" y="139489"/>
                  <a:pt x="104543" y="129667"/>
                </a:cubicBezTo>
                <a:cubicBezTo>
                  <a:pt x="111637" y="119845"/>
                  <a:pt x="122005" y="16894"/>
                  <a:pt x="129099" y="14529"/>
                </a:cubicBezTo>
                <a:cubicBezTo>
                  <a:pt x="136193" y="12164"/>
                  <a:pt x="142923" y="103656"/>
                  <a:pt x="147106" y="115479"/>
                </a:cubicBezTo>
                <a:cubicBezTo>
                  <a:pt x="151290" y="127302"/>
                  <a:pt x="152017" y="87650"/>
                  <a:pt x="154200" y="85467"/>
                </a:cubicBezTo>
                <a:cubicBezTo>
                  <a:pt x="156383" y="83284"/>
                  <a:pt x="157110" y="105566"/>
                  <a:pt x="160202" y="102383"/>
                </a:cubicBezTo>
                <a:cubicBezTo>
                  <a:pt x="163294" y="99200"/>
                  <a:pt x="168024" y="63276"/>
                  <a:pt x="172753" y="66368"/>
                </a:cubicBezTo>
                <a:cubicBezTo>
                  <a:pt x="177482" y="69460"/>
                  <a:pt x="184758" y="116843"/>
                  <a:pt x="188578" y="120936"/>
                </a:cubicBezTo>
                <a:cubicBezTo>
                  <a:pt x="192398" y="125029"/>
                  <a:pt x="193034" y="93198"/>
                  <a:pt x="195671" y="90924"/>
                </a:cubicBezTo>
                <a:cubicBezTo>
                  <a:pt x="198308" y="88650"/>
                  <a:pt x="201856" y="107021"/>
                  <a:pt x="204402" y="107294"/>
                </a:cubicBezTo>
                <a:cubicBezTo>
                  <a:pt x="206949" y="107567"/>
                  <a:pt x="206585" y="85285"/>
                  <a:pt x="210950" y="92561"/>
                </a:cubicBezTo>
                <a:cubicBezTo>
                  <a:pt x="215316" y="99837"/>
                  <a:pt x="227321" y="141217"/>
                  <a:pt x="230595" y="150948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10980000" dist="19050">
              <a:srgbClr val="000000"/>
            </a:outerShdw>
            <a:reflection blurRad="0" dir="5400000" dist="38100" endA="0" endPos="8000" fadeDir="5400012" kx="0" rotWithShape="0" algn="bl" stPos="0" sy="-100000" ky="0"/>
          </a:effectLst>
        </p:spPr>
      </p:sp>
      <p:cxnSp>
        <p:nvCxnSpPr>
          <p:cNvPr id="316" name="Google Shape;316;p22"/>
          <p:cNvCxnSpPr/>
          <p:nvPr/>
        </p:nvCxnSpPr>
        <p:spPr>
          <a:xfrm flipH="1" rot="10800000">
            <a:off x="1308125" y="3227775"/>
            <a:ext cx="54600" cy="499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22"/>
          <p:cNvSpPr txBox="1"/>
          <p:nvPr/>
        </p:nvSpPr>
        <p:spPr>
          <a:xfrm>
            <a:off x="462300" y="2559225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8" name="Google Shape;318;p22"/>
          <p:cNvSpPr txBox="1"/>
          <p:nvPr/>
        </p:nvSpPr>
        <p:spPr>
          <a:xfrm>
            <a:off x="6385250" y="8049750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FPS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9" name="Google Shape;319;p22"/>
          <p:cNvCxnSpPr/>
          <p:nvPr/>
        </p:nvCxnSpPr>
        <p:spPr>
          <a:xfrm>
            <a:off x="1171775" y="4037700"/>
            <a:ext cx="3273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2"/>
          <p:cNvCxnSpPr/>
          <p:nvPr/>
        </p:nvCxnSpPr>
        <p:spPr>
          <a:xfrm>
            <a:off x="1171775" y="6878075"/>
            <a:ext cx="3273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2"/>
          <p:cNvSpPr txBox="1"/>
          <p:nvPr/>
        </p:nvSpPr>
        <p:spPr>
          <a:xfrm>
            <a:off x="189475" y="3827950"/>
            <a:ext cx="1227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Max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189475" y="6490475"/>
            <a:ext cx="1227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Min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3" name="Google Shape;323;p22"/>
          <p:cNvCxnSpPr/>
          <p:nvPr/>
        </p:nvCxnSpPr>
        <p:spPr>
          <a:xfrm>
            <a:off x="7789125" y="6035738"/>
            <a:ext cx="1432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22"/>
          <p:cNvCxnSpPr/>
          <p:nvPr/>
        </p:nvCxnSpPr>
        <p:spPr>
          <a:xfrm rot="10800000">
            <a:off x="10407450" y="3227775"/>
            <a:ext cx="68100" cy="4815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2"/>
          <p:cNvCxnSpPr/>
          <p:nvPr/>
        </p:nvCxnSpPr>
        <p:spPr>
          <a:xfrm flipH="1">
            <a:off x="10030050" y="7770475"/>
            <a:ext cx="7173300" cy="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22"/>
          <p:cNvSpPr/>
          <p:nvPr/>
        </p:nvSpPr>
        <p:spPr>
          <a:xfrm>
            <a:off x="10475550" y="4260070"/>
            <a:ext cx="6314641" cy="3551325"/>
          </a:xfrm>
          <a:custGeom>
            <a:rect b="b" l="l" r="r" t="t"/>
            <a:pathLst>
              <a:path extrusionOk="0" h="142053" w="275568">
                <a:moveTo>
                  <a:pt x="0" y="142053"/>
                </a:moveTo>
                <a:cubicBezTo>
                  <a:pt x="5002" y="123318"/>
                  <a:pt x="19190" y="45013"/>
                  <a:pt x="30013" y="29643"/>
                </a:cubicBezTo>
                <a:cubicBezTo>
                  <a:pt x="40836" y="14273"/>
                  <a:pt x="56569" y="52925"/>
                  <a:pt x="64936" y="49833"/>
                </a:cubicBezTo>
                <a:cubicBezTo>
                  <a:pt x="73303" y="46741"/>
                  <a:pt x="71029" y="8089"/>
                  <a:pt x="80215" y="11090"/>
                </a:cubicBezTo>
                <a:cubicBezTo>
                  <a:pt x="89401" y="14091"/>
                  <a:pt x="108955" y="69660"/>
                  <a:pt x="120050" y="67841"/>
                </a:cubicBezTo>
                <a:cubicBezTo>
                  <a:pt x="131146" y="66022"/>
                  <a:pt x="137603" y="2995"/>
                  <a:pt x="146788" y="176"/>
                </a:cubicBezTo>
                <a:cubicBezTo>
                  <a:pt x="155974" y="-2643"/>
                  <a:pt x="164249" y="40375"/>
                  <a:pt x="175163" y="50925"/>
                </a:cubicBezTo>
                <a:cubicBezTo>
                  <a:pt x="186077" y="61475"/>
                  <a:pt x="203357" y="57018"/>
                  <a:pt x="212270" y="63475"/>
                </a:cubicBezTo>
                <a:cubicBezTo>
                  <a:pt x="221183" y="69932"/>
                  <a:pt x="221183" y="84757"/>
                  <a:pt x="228640" y="89668"/>
                </a:cubicBezTo>
                <a:cubicBezTo>
                  <a:pt x="236098" y="94579"/>
                  <a:pt x="249194" y="84302"/>
                  <a:pt x="257015" y="92942"/>
                </a:cubicBezTo>
                <a:cubicBezTo>
                  <a:pt x="264836" y="101582"/>
                  <a:pt x="272476" y="133413"/>
                  <a:pt x="275568" y="141507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21540000" dist="19050">
              <a:srgbClr val="000000"/>
            </a:outerShdw>
            <a:reflection blurRad="0" dir="5400000" dist="38100" endA="0" endPos="30000" fadeDir="5400012" kx="0" rotWithShape="0" algn="bl" stPos="0" sy="-100000" ky="0"/>
          </a:effectLst>
        </p:spPr>
      </p:sp>
      <p:sp>
        <p:nvSpPr>
          <p:cNvPr id="327" name="Google Shape;327;p22"/>
          <p:cNvSpPr txBox="1"/>
          <p:nvPr/>
        </p:nvSpPr>
        <p:spPr>
          <a:xfrm>
            <a:off x="15523575" y="7931713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FPS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8647500" y="2777625"/>
            <a:ext cx="35880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p22"/>
          <p:cNvSpPr txBox="1"/>
          <p:nvPr/>
        </p:nvSpPr>
        <p:spPr>
          <a:xfrm>
            <a:off x="7789125" y="4932950"/>
            <a:ext cx="14460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MME</a:t>
            </a:r>
            <a:endParaRPr sz="5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0" name="Google Shape;330;p22"/>
          <p:cNvSpPr txBox="1"/>
          <p:nvPr/>
        </p:nvSpPr>
        <p:spPr>
          <a:xfrm>
            <a:off x="695600" y="907147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0 &lt; </a:t>
            </a:r>
            <a:r>
              <a:rPr lang="pt-BR" sz="5000"/>
              <a:t>α &lt;1</a:t>
            </a:r>
            <a:endParaRPr sz="5000"/>
          </a:p>
        </p:txBody>
      </p:sp>
      <p:pic>
        <p:nvPicPr>
          <p:cNvPr id="331" name="Google Shape;3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2" y="8970150"/>
            <a:ext cx="9259599" cy="7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3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337" name="Google Shape;337;p23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16354932" y="7864"/>
              <a:ext cx="1925320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4" name="Google Shape;344;p23"/>
          <p:cNvSpPr txBox="1"/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 da Distância</a:t>
            </a:r>
            <a:endParaRPr/>
          </a:p>
        </p:txBody>
      </p:sp>
      <p:pic>
        <p:nvPicPr>
          <p:cNvPr id="345" name="Google Shape;3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50" y="2715329"/>
            <a:ext cx="10563700" cy="576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5650" y="2103766"/>
            <a:ext cx="5992650" cy="410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5650" y="6365213"/>
            <a:ext cx="5013465" cy="378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24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353" name="Google Shape;353;p24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60" name="Google Shape;3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46550" y="8987499"/>
            <a:ext cx="1452641" cy="131066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4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principal</a:t>
            </a:r>
            <a:endParaRPr/>
          </a:p>
        </p:txBody>
      </p:sp>
      <p:pic>
        <p:nvPicPr>
          <p:cNvPr id="362" name="Google Shape;3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9200" y="4571992"/>
            <a:ext cx="2498375" cy="24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200" y="7192724"/>
            <a:ext cx="6172775" cy="40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02225" y="5906630"/>
            <a:ext cx="2755856" cy="275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11157">
            <a:off x="12295314" y="5784743"/>
            <a:ext cx="21240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 rotWithShape="1">
          <a:blip r:embed="rId8">
            <a:alphaModFix/>
          </a:blip>
          <a:srcRect b="68199" l="0" r="0" t="0"/>
          <a:stretch/>
        </p:blipFill>
        <p:spPr>
          <a:xfrm>
            <a:off x="8319750" y="1076777"/>
            <a:ext cx="7768783" cy="365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4"/>
          <p:cNvPicPr preferRelativeResize="0"/>
          <p:nvPr/>
        </p:nvPicPr>
        <p:blipFill rotWithShape="1">
          <a:blip r:embed="rId8">
            <a:alphaModFix/>
          </a:blip>
          <a:srcRect b="0" l="0" r="8742" t="34759"/>
          <a:stretch/>
        </p:blipFill>
        <p:spPr>
          <a:xfrm>
            <a:off x="979875" y="2484625"/>
            <a:ext cx="7339875" cy="775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25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373" name="Google Shape;373;p25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376" name="Google Shape;376;p25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78" name="Google Shape;378;p25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379" name="Google Shape;379;p25"/>
            <p:cNvSpPr/>
            <p:nvPr/>
          </p:nvSpPr>
          <p:spPr>
            <a:xfrm>
              <a:off x="0" y="7923702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5" name="Google Shape;38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p25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387" name="Google Shape;387;p25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89" name="Google Shape;389;p25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390" name="Google Shape;390;p25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92" name="Google Shape;392;p25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3457" y="583009"/>
            <a:ext cx="9492188" cy="892944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5"/>
          <p:cNvSpPr txBox="1"/>
          <p:nvPr/>
        </p:nvSpPr>
        <p:spPr>
          <a:xfrm>
            <a:off x="1221077" y="3303571"/>
            <a:ext cx="549087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0 – </a:t>
            </a: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aminh</a:t>
            </a: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ã</a:t>
            </a: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o;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 – C</a:t>
            </a: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arro;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 – Moto;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 – Ô</a:t>
            </a: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nibus e;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 –B</a:t>
            </a:r>
            <a:r>
              <a:rPr b="0" i="0" lang="pt-BR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ackground (Fundo).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0" y="9769798"/>
            <a:ext cx="576580" cy="517525"/>
            <a:chOff x="0" y="9769798"/>
            <a:chExt cx="576580" cy="517525"/>
          </a:xfrm>
        </p:grpSpPr>
        <p:sp>
          <p:nvSpPr>
            <p:cNvPr id="65" name="Google Shape;65;p8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230726" y="2988923"/>
            <a:ext cx="652780" cy="650267"/>
            <a:chOff x="337676" y="751648"/>
            <a:chExt cx="652780" cy="650267"/>
          </a:xfrm>
        </p:grpSpPr>
        <p:sp>
          <p:nvSpPr>
            <p:cNvPr id="68" name="Google Shape;68;p8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1872614" y="1295831"/>
            <a:ext cx="7129574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do projeto</a:t>
            </a:r>
            <a:endParaRPr/>
          </a:p>
        </p:txBody>
      </p:sp>
      <p:sp>
        <p:nvSpPr>
          <p:cNvPr id="71" name="Google Shape;71;p8"/>
          <p:cNvSpPr txBox="1"/>
          <p:nvPr/>
        </p:nvSpPr>
        <p:spPr>
          <a:xfrm>
            <a:off x="1247475" y="2272400"/>
            <a:ext cx="9078300" cy="8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5080" rtl="0" algn="just">
              <a:lnSpc>
                <a:spcPct val="9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Contexto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/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A necessidade de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sistemas com controle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 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análise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dados eficientes de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rastreamento de veículos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 para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logística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segurança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gestão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forma automática, no tráfego 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mobilidade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brasileira.</a:t>
            </a:r>
            <a:endParaRPr/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endParaRPr/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atência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largura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banda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custos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de transmissão de dados envolvendo altos custos.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Mobilidade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 no Brasil, é um grande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colisões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velocidades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2800">
                <a:latin typeface="Trebuchet MS"/>
                <a:ea typeface="Trebuchet MS"/>
                <a:cs typeface="Trebuchet MS"/>
                <a:sym typeface="Trebuchet MS"/>
              </a:rPr>
              <a:t>ultrapassagens </a:t>
            </a:r>
            <a:r>
              <a:rPr lang="pt-BR" sz="2800">
                <a:latin typeface="Trebuchet MS"/>
                <a:ea typeface="Trebuchet MS"/>
                <a:cs typeface="Trebuchet MS"/>
                <a:sym typeface="Trebuchet MS"/>
              </a:rPr>
              <a:t>enfim. Demanda de espaço e vagas em eventos. Controle de tempo de carros. Análise de segurança sobre carros, sendo eles roubados, ou acidentes que possam acontecer. E principalmente o risco à vida.</a:t>
            </a:r>
            <a:endParaRPr/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just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7075" y="6350"/>
            <a:ext cx="7143635" cy="1028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4514" y="152400"/>
            <a:ext cx="1828480" cy="20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463850" y="-25237"/>
            <a:ext cx="2545500" cy="2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6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00" name="Google Shape;400;p26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02" name="Google Shape;402;p26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03" name="Google Shape;403;p26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05" name="Google Shape;405;p26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06" name="Google Shape;406;p26"/>
            <p:cNvSpPr/>
            <p:nvPr/>
          </p:nvSpPr>
          <p:spPr>
            <a:xfrm>
              <a:off x="0" y="7923702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12" name="Google Shape;41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26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14" name="Google Shape;414;p26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16" name="Google Shape;416;p26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417" name="Google Shape;417;p26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19" name="Google Shape;419;p26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5150" y="538115"/>
            <a:ext cx="9923632" cy="9223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7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26" name="Google Shape;426;p27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28" name="Google Shape;428;p27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29" name="Google Shape;429;p27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31" name="Google Shape;431;p27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32" name="Google Shape;432;p27"/>
            <p:cNvSpPr/>
            <p:nvPr/>
          </p:nvSpPr>
          <p:spPr>
            <a:xfrm>
              <a:off x="0" y="7923702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38" name="Google Shape;43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27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40" name="Google Shape;440;p27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42" name="Google Shape;442;p27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443" name="Google Shape;443;p27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45" name="Google Shape;445;p27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152" y="2344151"/>
            <a:ext cx="8229198" cy="548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0413" y="2344151"/>
            <a:ext cx="8229198" cy="5486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28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453" name="Google Shape;453;p28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55" name="Google Shape;455;p28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456" name="Google Shape;456;p28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83"/>
                  </a:lnTo>
                  <a:lnTo>
                    <a:pt x="62611" y="28803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43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17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602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26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41"/>
                  </a:lnTo>
                  <a:lnTo>
                    <a:pt x="220347" y="287258"/>
                  </a:lnTo>
                  <a:lnTo>
                    <a:pt x="213108" y="290141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41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58" name="Google Shape;458;p28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59" name="Google Shape;459;p28"/>
            <p:cNvSpPr/>
            <p:nvPr/>
          </p:nvSpPr>
          <p:spPr>
            <a:xfrm>
              <a:off x="0" y="7923702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65" name="Google Shape;465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" name="Google Shape;466;p28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67" name="Google Shape;467;p28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69" name="Google Shape;469;p28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470" name="Google Shape;470;p28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72" name="Google Shape;472;p28"/>
          <p:cNvSpPr txBox="1"/>
          <p:nvPr/>
        </p:nvSpPr>
        <p:spPr>
          <a:xfrm>
            <a:off x="1184910" y="1325979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0579" y="2330450"/>
            <a:ext cx="14935200" cy="74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29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479" name="Google Shape;479;p29"/>
            <p:cNvSpPr/>
            <p:nvPr/>
          </p:nvSpPr>
          <p:spPr>
            <a:xfrm>
              <a:off x="0" y="7923702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8"/>
                  </a:lnTo>
                  <a:lnTo>
                    <a:pt x="23997" y="1956640"/>
                  </a:lnTo>
                  <a:lnTo>
                    <a:pt x="40449" y="2000303"/>
                  </a:lnTo>
                  <a:lnTo>
                    <a:pt x="60138" y="2042255"/>
                  </a:lnTo>
                  <a:lnTo>
                    <a:pt x="82909" y="2082343"/>
                  </a:lnTo>
                  <a:lnTo>
                    <a:pt x="108605" y="2120415"/>
                  </a:lnTo>
                  <a:lnTo>
                    <a:pt x="137070" y="2156318"/>
                  </a:lnTo>
                  <a:lnTo>
                    <a:pt x="168147" y="2189900"/>
                  </a:lnTo>
                  <a:lnTo>
                    <a:pt x="201681" y="2221007"/>
                  </a:lnTo>
                  <a:lnTo>
                    <a:pt x="237515" y="2249488"/>
                  </a:lnTo>
                  <a:lnTo>
                    <a:pt x="275492" y="2275190"/>
                  </a:lnTo>
                  <a:lnTo>
                    <a:pt x="315457" y="2297960"/>
                  </a:lnTo>
                  <a:lnTo>
                    <a:pt x="357253" y="2317646"/>
                  </a:lnTo>
                  <a:lnTo>
                    <a:pt x="400724" y="2334094"/>
                  </a:lnTo>
                  <a:lnTo>
                    <a:pt x="445713" y="2347153"/>
                  </a:lnTo>
                  <a:lnTo>
                    <a:pt x="492064" y="2356670"/>
                  </a:lnTo>
                  <a:lnTo>
                    <a:pt x="539621" y="2362492"/>
                  </a:lnTo>
                  <a:lnTo>
                    <a:pt x="588228" y="2364467"/>
                  </a:lnTo>
                  <a:lnTo>
                    <a:pt x="637094" y="2362494"/>
                  </a:lnTo>
                  <a:lnTo>
                    <a:pt x="684877" y="2356679"/>
                  </a:lnTo>
                  <a:lnTo>
                    <a:pt x="731423" y="2347175"/>
                  </a:lnTo>
                  <a:lnTo>
                    <a:pt x="776579" y="2334135"/>
                  </a:lnTo>
                  <a:lnTo>
                    <a:pt x="820191" y="2317712"/>
                  </a:lnTo>
                  <a:lnTo>
                    <a:pt x="862104" y="2298060"/>
                  </a:lnTo>
                  <a:lnTo>
                    <a:pt x="902165" y="2275332"/>
                  </a:lnTo>
                  <a:lnTo>
                    <a:pt x="940220" y="2249682"/>
                  </a:lnTo>
                  <a:lnTo>
                    <a:pt x="976115" y="2221263"/>
                  </a:lnTo>
                  <a:lnTo>
                    <a:pt x="1009695" y="2190228"/>
                  </a:lnTo>
                  <a:lnTo>
                    <a:pt x="1040809" y="2156731"/>
                  </a:lnTo>
                  <a:lnTo>
                    <a:pt x="1069300" y="2120925"/>
                  </a:lnTo>
                  <a:lnTo>
                    <a:pt x="1095016" y="2082963"/>
                  </a:lnTo>
                  <a:lnTo>
                    <a:pt x="1117802" y="2042999"/>
                  </a:lnTo>
                  <a:lnTo>
                    <a:pt x="1137505" y="2001186"/>
                  </a:lnTo>
                  <a:lnTo>
                    <a:pt x="1153971" y="1957677"/>
                  </a:lnTo>
                  <a:lnTo>
                    <a:pt x="1167046" y="1912626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0"/>
                  </a:lnTo>
                  <a:lnTo>
                    <a:pt x="276288" y="1263590"/>
                  </a:lnTo>
                  <a:lnTo>
                    <a:pt x="238165" y="1289371"/>
                  </a:lnTo>
                  <a:lnTo>
                    <a:pt x="202204" y="1317955"/>
                  </a:lnTo>
                  <a:lnTo>
                    <a:pt x="168560" y="1349185"/>
                  </a:lnTo>
                  <a:lnTo>
                    <a:pt x="137388" y="1382904"/>
                  </a:lnTo>
                  <a:lnTo>
                    <a:pt x="108844" y="1418955"/>
                  </a:lnTo>
                  <a:lnTo>
                    <a:pt x="83082" y="1457181"/>
                  </a:lnTo>
                  <a:lnTo>
                    <a:pt x="60258" y="1497424"/>
                  </a:lnTo>
                  <a:lnTo>
                    <a:pt x="40525" y="1539528"/>
                  </a:lnTo>
                  <a:lnTo>
                    <a:pt x="24040" y="1583335"/>
                  </a:lnTo>
                  <a:lnTo>
                    <a:pt x="10958" y="1628689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59"/>
                  </a:moveTo>
                  <a:lnTo>
                    <a:pt x="1433" y="690473"/>
                  </a:lnTo>
                  <a:lnTo>
                    <a:pt x="10958" y="736963"/>
                  </a:lnTo>
                  <a:lnTo>
                    <a:pt x="24040" y="782095"/>
                  </a:lnTo>
                  <a:lnTo>
                    <a:pt x="40525" y="825711"/>
                  </a:lnTo>
                  <a:lnTo>
                    <a:pt x="60258" y="867651"/>
                  </a:lnTo>
                  <a:lnTo>
                    <a:pt x="83082" y="907756"/>
                  </a:lnTo>
                  <a:lnTo>
                    <a:pt x="108844" y="945866"/>
                  </a:lnTo>
                  <a:lnTo>
                    <a:pt x="137388" y="981822"/>
                  </a:lnTo>
                  <a:lnTo>
                    <a:pt x="168560" y="1015466"/>
                  </a:lnTo>
                  <a:lnTo>
                    <a:pt x="202204" y="1046637"/>
                  </a:lnTo>
                  <a:lnTo>
                    <a:pt x="238165" y="1075177"/>
                  </a:lnTo>
                  <a:lnTo>
                    <a:pt x="276288" y="1100926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174952" y="9276470"/>
              <a:ext cx="829944" cy="829945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174952" y="9276470"/>
              <a:ext cx="829944" cy="829945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566628" y="7936560"/>
              <a:ext cx="14604" cy="1157604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566628" y="7936560"/>
              <a:ext cx="14604" cy="1157604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85" name="Google Shape;485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3"/>
              <a:ext cx="126712" cy="197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29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487" name="Google Shape;487;p29"/>
            <p:cNvSpPr/>
            <p:nvPr/>
          </p:nvSpPr>
          <p:spPr>
            <a:xfrm>
              <a:off x="17219549" y="8884793"/>
              <a:ext cx="652144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4"/>
                  </a:lnTo>
                  <a:lnTo>
                    <a:pt x="269264" y="168930"/>
                  </a:lnTo>
                  <a:lnTo>
                    <a:pt x="240388" y="205686"/>
                  </a:lnTo>
                  <a:lnTo>
                    <a:pt x="207099" y="238790"/>
                  </a:lnTo>
                  <a:lnTo>
                    <a:pt x="170125" y="267513"/>
                  </a:lnTo>
                  <a:lnTo>
                    <a:pt x="130198" y="291124"/>
                  </a:lnTo>
                  <a:lnTo>
                    <a:pt x="88047" y="308893"/>
                  </a:lnTo>
                  <a:lnTo>
                    <a:pt x="44404" y="320090"/>
                  </a:lnTo>
                  <a:lnTo>
                    <a:pt x="0" y="323984"/>
                  </a:lnTo>
                  <a:lnTo>
                    <a:pt x="44404" y="327913"/>
                  </a:lnTo>
                  <a:lnTo>
                    <a:pt x="88047" y="339205"/>
                  </a:lnTo>
                  <a:lnTo>
                    <a:pt x="130198" y="357122"/>
                  </a:lnTo>
                  <a:lnTo>
                    <a:pt x="170125" y="380922"/>
                  </a:lnTo>
                  <a:lnTo>
                    <a:pt x="207099" y="409867"/>
                  </a:lnTo>
                  <a:lnTo>
                    <a:pt x="240388" y="443216"/>
                  </a:lnTo>
                  <a:lnTo>
                    <a:pt x="269264" y="480228"/>
                  </a:lnTo>
                  <a:lnTo>
                    <a:pt x="292994" y="520165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5"/>
                  </a:lnTo>
                  <a:lnTo>
                    <a:pt x="382599" y="480228"/>
                  </a:lnTo>
                  <a:lnTo>
                    <a:pt x="411426" y="443216"/>
                  </a:lnTo>
                  <a:lnTo>
                    <a:pt x="444681" y="409867"/>
                  </a:lnTo>
                  <a:lnTo>
                    <a:pt x="481644" y="380922"/>
                  </a:lnTo>
                  <a:lnTo>
                    <a:pt x="521593" y="357122"/>
                  </a:lnTo>
                  <a:lnTo>
                    <a:pt x="563807" y="339205"/>
                  </a:lnTo>
                  <a:lnTo>
                    <a:pt x="607565" y="327913"/>
                  </a:lnTo>
                  <a:lnTo>
                    <a:pt x="652145" y="323984"/>
                  </a:lnTo>
                  <a:lnTo>
                    <a:pt x="607565" y="320090"/>
                  </a:lnTo>
                  <a:lnTo>
                    <a:pt x="563807" y="308893"/>
                  </a:lnTo>
                  <a:lnTo>
                    <a:pt x="521593" y="291124"/>
                  </a:lnTo>
                  <a:lnTo>
                    <a:pt x="481644" y="267513"/>
                  </a:lnTo>
                  <a:lnTo>
                    <a:pt x="444681" y="238790"/>
                  </a:lnTo>
                  <a:lnTo>
                    <a:pt x="411426" y="205686"/>
                  </a:lnTo>
                  <a:lnTo>
                    <a:pt x="382599" y="168930"/>
                  </a:lnTo>
                  <a:lnTo>
                    <a:pt x="358923" y="129254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7"/>
                  </a:moveTo>
                  <a:lnTo>
                    <a:pt x="44433" y="320082"/>
                  </a:lnTo>
                  <a:lnTo>
                    <a:pt x="88100" y="308885"/>
                  </a:lnTo>
                  <a:lnTo>
                    <a:pt x="130268" y="291117"/>
                  </a:lnTo>
                  <a:lnTo>
                    <a:pt x="170209" y="267506"/>
                  </a:lnTo>
                  <a:lnTo>
                    <a:pt x="207193" y="238784"/>
                  </a:lnTo>
                  <a:lnTo>
                    <a:pt x="240490" y="205680"/>
                  </a:lnTo>
                  <a:lnTo>
                    <a:pt x="269369" y="168925"/>
                  </a:lnTo>
                  <a:lnTo>
                    <a:pt x="293101" y="129249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9"/>
                  </a:lnTo>
                  <a:lnTo>
                    <a:pt x="382704" y="168925"/>
                  </a:lnTo>
                  <a:lnTo>
                    <a:pt x="411529" y="205680"/>
                  </a:lnTo>
                  <a:lnTo>
                    <a:pt x="444783" y="238784"/>
                  </a:lnTo>
                  <a:lnTo>
                    <a:pt x="481744" y="267506"/>
                  </a:lnTo>
                  <a:lnTo>
                    <a:pt x="521691" y="291117"/>
                  </a:lnTo>
                  <a:lnTo>
                    <a:pt x="563902" y="308885"/>
                  </a:lnTo>
                  <a:lnTo>
                    <a:pt x="607657" y="320082"/>
                  </a:lnTo>
                  <a:lnTo>
                    <a:pt x="652234" y="323977"/>
                  </a:lnTo>
                  <a:lnTo>
                    <a:pt x="607657" y="327906"/>
                  </a:lnTo>
                  <a:lnTo>
                    <a:pt x="563902" y="339198"/>
                  </a:lnTo>
                  <a:lnTo>
                    <a:pt x="521691" y="357115"/>
                  </a:lnTo>
                  <a:lnTo>
                    <a:pt x="481744" y="380915"/>
                  </a:lnTo>
                  <a:lnTo>
                    <a:pt x="444783" y="409860"/>
                  </a:lnTo>
                  <a:lnTo>
                    <a:pt x="411529" y="443208"/>
                  </a:lnTo>
                  <a:lnTo>
                    <a:pt x="382704" y="480221"/>
                  </a:lnTo>
                  <a:lnTo>
                    <a:pt x="359029" y="520158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8"/>
                  </a:lnTo>
                  <a:lnTo>
                    <a:pt x="269369" y="480221"/>
                  </a:lnTo>
                  <a:lnTo>
                    <a:pt x="240490" y="443208"/>
                  </a:lnTo>
                  <a:lnTo>
                    <a:pt x="207193" y="409860"/>
                  </a:lnTo>
                  <a:lnTo>
                    <a:pt x="170209" y="380915"/>
                  </a:lnTo>
                  <a:lnTo>
                    <a:pt x="130268" y="357115"/>
                  </a:lnTo>
                  <a:lnTo>
                    <a:pt x="88100" y="339198"/>
                  </a:lnTo>
                  <a:lnTo>
                    <a:pt x="44433" y="327906"/>
                  </a:lnTo>
                  <a:lnTo>
                    <a:pt x="0" y="3239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89" name="Google Shape;489;p29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490" name="Google Shape;490;p29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23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512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23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43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11053" y="330428"/>
                  </a:lnTo>
                  <a:lnTo>
                    <a:pt x="405293" y="340512"/>
                  </a:lnTo>
                  <a:lnTo>
                    <a:pt x="398815" y="349859"/>
                  </a:lnTo>
                  <a:lnTo>
                    <a:pt x="391617" y="359219"/>
                  </a:lnTo>
                  <a:lnTo>
                    <a:pt x="383698" y="367868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48949" y="359219"/>
                  </a:lnTo>
                  <a:lnTo>
                    <a:pt x="41751" y="349859"/>
                  </a:lnTo>
                  <a:lnTo>
                    <a:pt x="35272" y="340512"/>
                  </a:lnTo>
                  <a:lnTo>
                    <a:pt x="29517" y="330428"/>
                  </a:lnTo>
                  <a:lnTo>
                    <a:pt x="23757" y="320344"/>
                  </a:lnTo>
                  <a:lnTo>
                    <a:pt x="7198" y="277152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23"/>
                  </a:lnTo>
                  <a:lnTo>
                    <a:pt x="24477" y="120218"/>
                  </a:lnTo>
                  <a:lnTo>
                    <a:pt x="49673" y="82067"/>
                  </a:lnTo>
                  <a:lnTo>
                    <a:pt x="82068" y="49669"/>
                  </a:lnTo>
                  <a:lnTo>
                    <a:pt x="120218" y="24472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23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92" name="Google Shape;492;p29"/>
          <p:cNvSpPr txBox="1"/>
          <p:nvPr/>
        </p:nvSpPr>
        <p:spPr>
          <a:xfrm>
            <a:off x="1184910" y="1325979"/>
            <a:ext cx="7250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29"/>
          <p:cNvPicPr preferRelativeResize="0"/>
          <p:nvPr/>
        </p:nvPicPr>
        <p:blipFill rotWithShape="1">
          <a:blip r:embed="rId4">
            <a:alphaModFix/>
          </a:blip>
          <a:srcRect b="0" l="0" r="30924" t="0"/>
          <a:stretch/>
        </p:blipFill>
        <p:spPr>
          <a:xfrm>
            <a:off x="6464588" y="0"/>
            <a:ext cx="5729126" cy="55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9"/>
          <p:cNvPicPr preferRelativeResize="0"/>
          <p:nvPr/>
        </p:nvPicPr>
        <p:blipFill rotWithShape="1">
          <a:blip r:embed="rId5">
            <a:alphaModFix/>
          </a:blip>
          <a:srcRect b="0" l="0" r="31148" t="0"/>
          <a:stretch/>
        </p:blipFill>
        <p:spPr>
          <a:xfrm>
            <a:off x="12193725" y="1867250"/>
            <a:ext cx="5587901" cy="540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9"/>
          <p:cNvPicPr preferRelativeResize="0"/>
          <p:nvPr/>
        </p:nvPicPr>
        <p:blipFill rotWithShape="1">
          <a:blip r:embed="rId6">
            <a:alphaModFix/>
          </a:blip>
          <a:srcRect b="0" l="0" r="32455" t="0"/>
          <a:stretch/>
        </p:blipFill>
        <p:spPr>
          <a:xfrm>
            <a:off x="484038" y="2243863"/>
            <a:ext cx="5889925" cy="58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9"/>
          <p:cNvPicPr preferRelativeResize="0"/>
          <p:nvPr/>
        </p:nvPicPr>
        <p:blipFill rotWithShape="1">
          <a:blip r:embed="rId7">
            <a:alphaModFix/>
          </a:blip>
          <a:srcRect b="0" l="0" r="30371" t="0"/>
          <a:stretch/>
        </p:blipFill>
        <p:spPr>
          <a:xfrm>
            <a:off x="6503687" y="5219562"/>
            <a:ext cx="5293327" cy="50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85350" y="710224"/>
            <a:ext cx="3078275" cy="50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12932" y="5914114"/>
            <a:ext cx="3202143" cy="4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3700" y="6463175"/>
            <a:ext cx="321673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46100" y="5771375"/>
            <a:ext cx="3216750" cy="58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7259" y="-9360"/>
            <a:ext cx="1460050" cy="2231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30"/>
          <p:cNvGrpSpPr/>
          <p:nvPr/>
        </p:nvGrpSpPr>
        <p:grpSpPr>
          <a:xfrm>
            <a:off x="0" y="9223145"/>
            <a:ext cx="2191385" cy="1064260"/>
            <a:chOff x="0" y="9223145"/>
            <a:chExt cx="2191385" cy="1064260"/>
          </a:xfrm>
        </p:grpSpPr>
        <p:sp>
          <p:nvSpPr>
            <p:cNvPr id="507" name="Google Shape;507;p30"/>
            <p:cNvSpPr/>
            <p:nvPr/>
          </p:nvSpPr>
          <p:spPr>
            <a:xfrm>
              <a:off x="0" y="9223145"/>
              <a:ext cx="2191385" cy="1064260"/>
            </a:xfrm>
            <a:custGeom>
              <a:rect b="b" l="l" r="r" t="t"/>
              <a:pathLst>
                <a:path extrusionOk="0" h="1064259" w="2191385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extrusionOk="0" h="1064259" w="2191385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extrusionOk="0" h="1064259" w="2191385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extrusionOk="0" h="1064259" w="2191385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extrusionOk="0" h="1064259" w="2191385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extrusionOk="0" h="1064259" w="2191385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extrusionOk="0" h="1064259" w="2191385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1182185" y="9899191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182190" y="9899192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10" name="Google Shape;510;p30"/>
          <p:cNvGrpSpPr/>
          <p:nvPr/>
        </p:nvGrpSpPr>
        <p:grpSpPr>
          <a:xfrm>
            <a:off x="8650080" y="8694133"/>
            <a:ext cx="1000166" cy="998222"/>
            <a:chOff x="8643594" y="8115833"/>
            <a:chExt cx="1000166" cy="998222"/>
          </a:xfrm>
        </p:grpSpPr>
        <p:sp>
          <p:nvSpPr>
            <p:cNvPr id="511" name="Google Shape;511;p30"/>
            <p:cNvSpPr/>
            <p:nvPr/>
          </p:nvSpPr>
          <p:spPr>
            <a:xfrm>
              <a:off x="8643594" y="8115833"/>
              <a:ext cx="1000125" cy="998219"/>
            </a:xfrm>
            <a:custGeom>
              <a:rect b="b" l="l" r="r" t="t"/>
              <a:pathLst>
                <a:path extrusionOk="0" h="998220" w="1000125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8643635" y="8115836"/>
              <a:ext cx="1000125" cy="998219"/>
            </a:xfrm>
            <a:custGeom>
              <a:rect b="b" l="l" r="r" t="t"/>
              <a:pathLst>
                <a:path extrusionOk="0" h="998220" w="1000125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13" name="Google Shape;513;p30"/>
          <p:cNvSpPr txBox="1"/>
          <p:nvPr>
            <p:ph type="title"/>
          </p:nvPr>
        </p:nvSpPr>
        <p:spPr>
          <a:xfrm>
            <a:off x="1486350" y="1106605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</a:t>
            </a:r>
            <a:endParaRPr/>
          </a:p>
        </p:txBody>
      </p:sp>
      <p:graphicFrame>
        <p:nvGraphicFramePr>
          <p:cNvPr id="514" name="Google Shape;514;p30"/>
          <p:cNvGraphicFramePr/>
          <p:nvPr/>
        </p:nvGraphicFramePr>
        <p:xfrm>
          <a:off x="1840800" y="2222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{C2533076-CBB6-403A-A9E5-75574E7C2E78}</a:tableStyleId>
              </a:tblPr>
              <a:tblGrid>
                <a:gridCol w="2950100"/>
                <a:gridCol w="1358950"/>
                <a:gridCol w="1759150"/>
                <a:gridCol w="2022725"/>
                <a:gridCol w="2022725"/>
                <a:gridCol w="2022725"/>
                <a:gridCol w="2022725"/>
                <a:gridCol w="2022725"/>
              </a:tblGrid>
              <a:tr h="818625">
                <a:tc gridSpan="8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b="1" lang="pt-BR" sz="3200" u="none" cap="none" strike="noStrik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Float32 – best_float32.tflite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695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FPS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C</a:t>
                      </a:r>
                      <a:r>
                        <a:rPr b="1" lang="pt-BR" sz="3200" u="none" cap="none" strike="noStrike"/>
                        <a:t>P</a:t>
                      </a:r>
                      <a:r>
                        <a:rPr b="1" lang="pt-BR" sz="3200" u="none" cap="none" strike="noStrike"/>
                        <a:t>U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RAM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mAP50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Precisão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t/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Recall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F1-Score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3200"/>
                        <a:buFont typeface="Calibri"/>
                        <a:buNone/>
                      </a:pPr>
                      <a:r>
                        <a:rPr b="1" lang="pt-BR" sz="3200" u="none" cap="none" strike="noStrike"/>
                        <a:t>Tamanho</a:t>
                      </a:r>
                      <a:endParaRPr b="1" sz="3200" u="none" cap="none" strike="noStrike"/>
                    </a:p>
                  </a:txBody>
                  <a:tcPr marT="91425" marB="91425" marR="91425" marL="91425">
                    <a:solidFill>
                      <a:srgbClr val="BFBFBF"/>
                    </a:solidFill>
                  </a:tcPr>
                </a:tc>
              </a:tr>
              <a:tr h="91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1,5</a:t>
                      </a:r>
                      <a:endParaRPr b="1"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25%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1,5 G</a:t>
                      </a:r>
                      <a:r>
                        <a:rPr lang="pt-BR" sz="2400" u="none" cap="none" strike="noStrike"/>
                        <a:t>B</a:t>
                      </a:r>
                      <a:endParaRPr sz="24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94% 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97%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88%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92%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12 MB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</a:tr>
              <a:tr h="818625">
                <a:tc gridSpan="8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b="1" lang="pt-BR" sz="3200" u="none" cap="none" strike="noStrik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FLOAT16 – best_float16.tflite</a:t>
                      </a:r>
                      <a:endParaRPr b="1" sz="3200" u="none" cap="none" strike="noStrik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93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2,3</a:t>
                      </a:r>
                      <a:endParaRPr b="0" sz="2400" u="none" cap="none" strike="noStrik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23</a:t>
                      </a:r>
                      <a:r>
                        <a:rPr lang="pt-BR" sz="2400" u="none" cap="none" strike="noStrike"/>
                        <a:t>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1,2 G</a:t>
                      </a:r>
                      <a:r>
                        <a:rPr lang="pt-BR" sz="2400" u="none" cap="none" strike="noStrike"/>
                        <a:t>B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92% 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93%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88%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90%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400" u="none" cap="none" strike="noStrike">
                          <a:solidFill>
                            <a:schemeClr val="dk1"/>
                          </a:solidFill>
                        </a:rPr>
                        <a:t>6 MB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</a:tr>
              <a:tr h="818625">
                <a:tc gridSpan="8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Font typeface="Trebuchet MS"/>
                        <a:buNone/>
                      </a:pPr>
                      <a:r>
                        <a:rPr b="1" lang="pt-BR" sz="3200" u="none" cap="none" strike="noStrik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INT8 – best_int8.tflite</a:t>
                      </a:r>
                      <a:endParaRPr sz="3200" u="none" cap="none" strike="noStrike"/>
                    </a:p>
                  </a:txBody>
                  <a:tcPr marT="91425" marB="91425" marR="91425" marL="91425">
                    <a:solidFill>
                      <a:srgbClr val="7F7F7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93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pt-BR" sz="2400">
                          <a:solidFill>
                            <a:schemeClr val="dk1"/>
                          </a:solidFill>
                        </a:rPr>
                        <a:t>2,5</a:t>
                      </a:r>
                      <a:endParaRPr b="1" sz="2400" u="none" cap="none" strike="noStrike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20</a:t>
                      </a:r>
                      <a:r>
                        <a:rPr lang="pt-BR" sz="2400" u="none" cap="none" strike="noStrike"/>
                        <a:t>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/>
                        <a:t>1,1 G</a:t>
                      </a:r>
                      <a:r>
                        <a:rPr lang="pt-BR" sz="2400" u="none" cap="none" strike="noStrike"/>
                        <a:t>B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92%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94%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87%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90%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pt-BR" sz="2400" u="none" cap="none" strike="noStrike"/>
                        <a:t>3 MB</a:t>
                      </a:r>
                      <a:endParaRPr sz="2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31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20" name="Google Shape;520;p31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22" name="Google Shape;522;p31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23" name="Google Shape;523;p31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26" name="Google Shape;526;p31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528" name="Google Shape;528;p31"/>
          <p:cNvPicPr preferRelativeResize="0"/>
          <p:nvPr/>
        </p:nvPicPr>
        <p:blipFill rotWithShape="1">
          <a:blip r:embed="rId3">
            <a:alphaModFix/>
          </a:blip>
          <a:srcRect b="13766" l="15040" r="48048" t="35437"/>
          <a:stretch/>
        </p:blipFill>
        <p:spPr>
          <a:xfrm>
            <a:off x="920750" y="2483266"/>
            <a:ext cx="3104035" cy="32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1"/>
          <p:cNvPicPr preferRelativeResize="0"/>
          <p:nvPr/>
        </p:nvPicPr>
        <p:blipFill rotWithShape="1">
          <a:blip r:embed="rId4">
            <a:alphaModFix/>
          </a:blip>
          <a:srcRect b="0" l="17234" r="8322" t="17250"/>
          <a:stretch/>
        </p:blipFill>
        <p:spPr>
          <a:xfrm>
            <a:off x="4298551" y="2475611"/>
            <a:ext cx="2973797" cy="325505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1"/>
          <p:cNvSpPr txBox="1"/>
          <p:nvPr/>
        </p:nvSpPr>
        <p:spPr>
          <a:xfrm>
            <a:off x="1392984" y="5738325"/>
            <a:ext cx="21595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Medição:1 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0.91 m</a:t>
            </a:r>
            <a:endParaRPr/>
          </a:p>
        </p:txBody>
      </p:sp>
      <p:sp>
        <p:nvSpPr>
          <p:cNvPr id="531" name="Google Shape;531;p31"/>
          <p:cNvSpPr txBox="1"/>
          <p:nvPr/>
        </p:nvSpPr>
        <p:spPr>
          <a:xfrm>
            <a:off x="4718689" y="5730669"/>
            <a:ext cx="21595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Medição:2 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2.11 m</a:t>
            </a:r>
            <a:endParaRPr/>
          </a:p>
        </p:txBody>
      </p:sp>
      <p:pic>
        <p:nvPicPr>
          <p:cNvPr id="532" name="Google Shape;532;p31"/>
          <p:cNvPicPr preferRelativeResize="0"/>
          <p:nvPr/>
        </p:nvPicPr>
        <p:blipFill rotWithShape="1">
          <a:blip r:embed="rId5">
            <a:alphaModFix/>
          </a:blip>
          <a:srcRect b="0" l="14880" r="9451" t="0"/>
          <a:stretch/>
        </p:blipFill>
        <p:spPr>
          <a:xfrm>
            <a:off x="7546114" y="997490"/>
            <a:ext cx="4249237" cy="393592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1"/>
          <p:cNvSpPr txBox="1"/>
          <p:nvPr/>
        </p:nvSpPr>
        <p:spPr>
          <a:xfrm>
            <a:off x="8571363" y="4952350"/>
            <a:ext cx="215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Medição:5 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4.95 m</a:t>
            </a:r>
            <a:endParaRPr/>
          </a:p>
        </p:txBody>
      </p:sp>
      <p:sp>
        <p:nvSpPr>
          <p:cNvPr id="534" name="Google Shape;534;p31"/>
          <p:cNvSpPr txBox="1"/>
          <p:nvPr/>
        </p:nvSpPr>
        <p:spPr>
          <a:xfrm>
            <a:off x="13043300" y="5100187"/>
            <a:ext cx="228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Medição:20 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20.02 m</a:t>
            </a:r>
            <a:endParaRPr/>
          </a:p>
        </p:txBody>
      </p:sp>
      <p:pic>
        <p:nvPicPr>
          <p:cNvPr id="535" name="Google Shape;53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1738" y="1011074"/>
            <a:ext cx="4731435" cy="39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0750" y="6656484"/>
            <a:ext cx="4415074" cy="307317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1"/>
          <p:cNvSpPr txBox="1"/>
          <p:nvPr/>
        </p:nvSpPr>
        <p:spPr>
          <a:xfrm>
            <a:off x="5492750" y="9107895"/>
            <a:ext cx="22878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Medição:20 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20.08m</a:t>
            </a:r>
            <a:endParaRPr/>
          </a:p>
        </p:txBody>
      </p:sp>
      <p:sp>
        <p:nvSpPr>
          <p:cNvPr id="538" name="Google Shape;538;p31"/>
          <p:cNvSpPr txBox="1"/>
          <p:nvPr/>
        </p:nvSpPr>
        <p:spPr>
          <a:xfrm>
            <a:off x="7780550" y="5994725"/>
            <a:ext cx="92655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Estes foram alguns </a:t>
            </a:r>
            <a:r>
              <a:rPr b="1" lang="pt-BR" sz="3200"/>
              <a:t>testes de distância</a:t>
            </a:r>
            <a:r>
              <a:rPr lang="pt-BR" sz="3200"/>
              <a:t> feitos, para validar se realmente estava conseguindo obter um valor mínimo confiável. Utilizamos uma trena de </a:t>
            </a:r>
            <a:r>
              <a:rPr b="1" lang="pt-BR" sz="3200"/>
              <a:t>30 metros</a:t>
            </a:r>
            <a:r>
              <a:rPr lang="pt-BR" sz="3200"/>
              <a:t> para mensurar e compara o valor real com o obtido em simulação. A margem de erro em módulo foi de </a:t>
            </a:r>
            <a:r>
              <a:rPr b="1" lang="pt-BR" sz="3200"/>
              <a:t>± 0.11m.</a:t>
            </a:r>
            <a:r>
              <a:rPr lang="pt-BR" sz="3200"/>
              <a:t> </a:t>
            </a:r>
            <a:endParaRPr sz="3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 u="sng"/>
              <a:t>Obs.: teste</a:t>
            </a:r>
            <a:r>
              <a:rPr b="1" lang="pt-BR" sz="3200" u="sng"/>
              <a:t> feito com 1 hora de gravação.</a:t>
            </a:r>
            <a:endParaRPr b="1" u="sng"/>
          </a:p>
        </p:txBody>
      </p:sp>
      <p:sp>
        <p:nvSpPr>
          <p:cNvPr id="539" name="Google Shape;539;p31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32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45" name="Google Shape;545;p32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47" name="Google Shape;547;p32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48" name="Google Shape;548;p32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50" name="Google Shape;550;p32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551" name="Google Shape;551;p32"/>
            <p:cNvSpPr/>
            <p:nvPr/>
          </p:nvSpPr>
          <p:spPr>
            <a:xfrm>
              <a:off x="0" y="7923707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57" name="Google Shape;557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" name="Google Shape;558;p32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59" name="Google Shape;559;p32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61" name="Google Shape;561;p32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562" name="Google Shape;562;p32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64" name="Google Shape;564;p32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3587" l="23761" r="23714" t="30909"/>
          <a:stretch/>
        </p:blipFill>
        <p:spPr>
          <a:xfrm>
            <a:off x="1008688" y="2317700"/>
            <a:ext cx="2769326" cy="217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0" l="11902" r="0" t="27985"/>
          <a:stretch/>
        </p:blipFill>
        <p:spPr>
          <a:xfrm>
            <a:off x="4004363" y="2215112"/>
            <a:ext cx="5266674" cy="28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2"/>
          <p:cNvPicPr preferRelativeResize="0"/>
          <p:nvPr/>
        </p:nvPicPr>
        <p:blipFill rotWithShape="1">
          <a:blip r:embed="rId6">
            <a:alphaModFix/>
          </a:blip>
          <a:srcRect b="29766" l="18039" r="0" t="14479"/>
          <a:stretch/>
        </p:blipFill>
        <p:spPr>
          <a:xfrm>
            <a:off x="9677012" y="1442600"/>
            <a:ext cx="4316675" cy="21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2"/>
          <p:cNvPicPr preferRelativeResize="0"/>
          <p:nvPr/>
        </p:nvPicPr>
        <p:blipFill rotWithShape="1">
          <a:blip r:embed="rId7">
            <a:alphaModFix/>
          </a:blip>
          <a:srcRect b="26966" l="14931" r="15556" t="4796"/>
          <a:stretch/>
        </p:blipFill>
        <p:spPr>
          <a:xfrm>
            <a:off x="1282125" y="5972725"/>
            <a:ext cx="3369575" cy="23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2"/>
          <p:cNvPicPr preferRelativeResize="0"/>
          <p:nvPr/>
        </p:nvPicPr>
        <p:blipFill rotWithShape="1">
          <a:blip r:embed="rId8">
            <a:alphaModFix/>
          </a:blip>
          <a:srcRect b="42624" l="21943" r="20868" t="0"/>
          <a:stretch/>
        </p:blipFill>
        <p:spPr>
          <a:xfrm>
            <a:off x="14683426" y="1442600"/>
            <a:ext cx="2468700" cy="19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2"/>
          <p:cNvPicPr preferRelativeResize="0"/>
          <p:nvPr/>
        </p:nvPicPr>
        <p:blipFill rotWithShape="1">
          <a:blip r:embed="rId9">
            <a:alphaModFix/>
          </a:blip>
          <a:srcRect b="0" l="14915" r="0" t="15490"/>
          <a:stretch/>
        </p:blipFill>
        <p:spPr>
          <a:xfrm>
            <a:off x="4952888" y="5904025"/>
            <a:ext cx="4228675" cy="29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2"/>
          <p:cNvSpPr txBox="1"/>
          <p:nvPr/>
        </p:nvSpPr>
        <p:spPr>
          <a:xfrm>
            <a:off x="1120001" y="5058550"/>
            <a:ext cx="25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</a:t>
            </a:r>
            <a:r>
              <a:rPr b="1" lang="pt-BR" sz="1800"/>
              <a:t>: 20</a:t>
            </a:r>
            <a:r>
              <a:rPr b="1" lang="pt-BR" sz="1800"/>
              <a:t> km/h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20 km/h</a:t>
            </a:r>
            <a:endParaRPr b="1"/>
          </a:p>
        </p:txBody>
      </p:sp>
      <p:sp>
        <p:nvSpPr>
          <p:cNvPr id="572" name="Google Shape;572;p32"/>
          <p:cNvSpPr txBox="1"/>
          <p:nvPr/>
        </p:nvSpPr>
        <p:spPr>
          <a:xfrm>
            <a:off x="4952895" y="5184763"/>
            <a:ext cx="336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</a:t>
            </a:r>
            <a:r>
              <a:rPr b="1" lang="pt-BR" sz="1800"/>
              <a:t>: 10</a:t>
            </a:r>
            <a:r>
              <a:rPr b="1" lang="pt-BR" sz="1800"/>
              <a:t> km/h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</a:t>
            </a:r>
            <a:r>
              <a:rPr b="1" lang="pt-BR" sz="1800"/>
              <a:t>: 10</a:t>
            </a:r>
            <a:r>
              <a:rPr b="1" lang="pt-BR" sz="1800"/>
              <a:t> km/h</a:t>
            </a:r>
            <a:endParaRPr b="1"/>
          </a:p>
        </p:txBody>
      </p:sp>
      <p:sp>
        <p:nvSpPr>
          <p:cNvPr id="573" name="Google Shape;573;p32"/>
          <p:cNvSpPr txBox="1"/>
          <p:nvPr/>
        </p:nvSpPr>
        <p:spPr>
          <a:xfrm>
            <a:off x="10529451" y="3783063"/>
            <a:ext cx="261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</a:t>
            </a:r>
            <a:r>
              <a:rPr b="1" lang="pt-BR" sz="1800"/>
              <a:t>: 30 km/h</a:t>
            </a:r>
            <a:r>
              <a:rPr b="1" lang="pt-BR" sz="1800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28 km/h</a:t>
            </a:r>
            <a:endParaRPr b="1"/>
          </a:p>
        </p:txBody>
      </p:sp>
      <p:sp>
        <p:nvSpPr>
          <p:cNvPr id="574" name="Google Shape;574;p32"/>
          <p:cNvSpPr txBox="1"/>
          <p:nvPr/>
        </p:nvSpPr>
        <p:spPr>
          <a:xfrm>
            <a:off x="1661013" y="8410975"/>
            <a:ext cx="261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</a:t>
            </a:r>
            <a:r>
              <a:rPr b="1" lang="pt-BR" sz="1800"/>
              <a:t>: 10</a:t>
            </a:r>
            <a:r>
              <a:rPr b="1" lang="pt-BR" sz="1800"/>
              <a:t> km/h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10 km/h</a:t>
            </a:r>
            <a:endParaRPr b="1"/>
          </a:p>
        </p:txBody>
      </p:sp>
      <p:sp>
        <p:nvSpPr>
          <p:cNvPr id="575" name="Google Shape;575;p32"/>
          <p:cNvSpPr txBox="1"/>
          <p:nvPr/>
        </p:nvSpPr>
        <p:spPr>
          <a:xfrm>
            <a:off x="14644426" y="3810925"/>
            <a:ext cx="25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 30 km/h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32 km/h</a:t>
            </a:r>
            <a:endParaRPr b="1"/>
          </a:p>
        </p:txBody>
      </p:sp>
      <p:sp>
        <p:nvSpPr>
          <p:cNvPr id="576" name="Google Shape;576;p32"/>
          <p:cNvSpPr txBox="1"/>
          <p:nvPr/>
        </p:nvSpPr>
        <p:spPr>
          <a:xfrm>
            <a:off x="5832876" y="9006088"/>
            <a:ext cx="246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Medição: 30 km/h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Resultado: 19 km/h</a:t>
            </a:r>
            <a:endParaRPr b="1"/>
          </a:p>
        </p:txBody>
      </p:sp>
      <p:sp>
        <p:nvSpPr>
          <p:cNvPr id="577" name="Google Shape;577;p32"/>
          <p:cNvSpPr txBox="1"/>
          <p:nvPr/>
        </p:nvSpPr>
        <p:spPr>
          <a:xfrm>
            <a:off x="9677000" y="5043300"/>
            <a:ext cx="6746700" cy="48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Estes agora foram os testes de velocidade, solicitando aos motoristas que fiquem uma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</a:t>
            </a:r>
            <a:r>
              <a:rPr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X constante. A margem de erro para este teste foi de aproximadamente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± 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 km</a:t>
            </a: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/h.</a:t>
            </a:r>
            <a:endParaRPr b="1"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3200" u="sng">
                <a:solidFill>
                  <a:schemeClr val="dk1"/>
                </a:solidFill>
              </a:rPr>
              <a:t>obs.: Teste feito com 1 hora de gravação.</a:t>
            </a:r>
            <a:endParaRPr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33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583" name="Google Shape;583;p33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85" name="Google Shape;585;p33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586" name="Google Shape;586;p33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88" name="Google Shape;588;p33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589" name="Google Shape;589;p33"/>
            <p:cNvSpPr/>
            <p:nvPr/>
          </p:nvSpPr>
          <p:spPr>
            <a:xfrm>
              <a:off x="0" y="7923707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174952" y="9276470"/>
              <a:ext cx="829944" cy="829944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66628" y="7936560"/>
              <a:ext cx="14604" cy="1157605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95" name="Google Shape;59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p33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597" name="Google Shape;597;p33"/>
            <p:cNvSpPr/>
            <p:nvPr/>
          </p:nvSpPr>
          <p:spPr>
            <a:xfrm>
              <a:off x="17219549" y="8884793"/>
              <a:ext cx="652145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99" name="Google Shape;599;p33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600" name="Google Shape;600;p33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02" name="Google Shape;602;p33"/>
          <p:cNvSpPr txBox="1"/>
          <p:nvPr/>
        </p:nvSpPr>
        <p:spPr>
          <a:xfrm>
            <a:off x="974925" y="1310275"/>
            <a:ext cx="161268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r>
              <a:rPr b="1" lang="pt-BR" sz="5600">
                <a:solidFill>
                  <a:schemeClr val="dk1"/>
                </a:solidFill>
              </a:rPr>
              <a:t>- Local - modelo padrão</a:t>
            </a:r>
            <a:endParaRPr b="1" sz="5600">
              <a:solidFill>
                <a:schemeClr val="dk1"/>
              </a:solidFill>
            </a:endParaRPr>
          </a:p>
        </p:txBody>
      </p:sp>
      <p:pic>
        <p:nvPicPr>
          <p:cNvPr descr="Trabalho de detecção rastreando veículos no instituto INATEL, obtendo velocidade, distância e fluxo por minuto, caso ultrapasse, o limite de velocidade permitido é enviado um e-mail para notificação." id="603" name="Google Shape;603;p33" title="Videoapresentação Final de Projeto Aula TP55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364" y="2402800"/>
            <a:ext cx="12679511" cy="71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34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609" name="Google Shape;609;p34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11" name="Google Shape;611;p34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612" name="Google Shape;612;p34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14" name="Google Shape;614;p34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615" name="Google Shape;615;p34"/>
            <p:cNvSpPr/>
            <p:nvPr/>
          </p:nvSpPr>
          <p:spPr>
            <a:xfrm>
              <a:off x="0" y="7923707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174952" y="9276470"/>
              <a:ext cx="829944" cy="829945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174952" y="9276470"/>
              <a:ext cx="829944" cy="829945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566628" y="7936560"/>
              <a:ext cx="14604" cy="1157604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566628" y="7936560"/>
              <a:ext cx="14604" cy="1157604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21" name="Google Shape;621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2" name="Google Shape;622;p34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623" name="Google Shape;623;p34"/>
            <p:cNvSpPr/>
            <p:nvPr/>
          </p:nvSpPr>
          <p:spPr>
            <a:xfrm>
              <a:off x="17219549" y="8884793"/>
              <a:ext cx="652144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25" name="Google Shape;625;p34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626" name="Google Shape;626;p34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28" name="Google Shape;628;p34"/>
          <p:cNvSpPr txBox="1"/>
          <p:nvPr/>
        </p:nvSpPr>
        <p:spPr>
          <a:xfrm>
            <a:off x="974925" y="1310275"/>
            <a:ext cx="161268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</a:t>
            </a:r>
            <a:r>
              <a:rPr b="1" lang="pt-BR" sz="5600">
                <a:solidFill>
                  <a:schemeClr val="dk1"/>
                </a:solidFill>
              </a:rPr>
              <a:t>- Local - modelo quantizado</a:t>
            </a:r>
            <a:endParaRPr b="1" sz="5600">
              <a:solidFill>
                <a:schemeClr val="dk1"/>
              </a:solidFill>
            </a:endParaRPr>
          </a:p>
        </p:txBody>
      </p:sp>
      <p:pic>
        <p:nvPicPr>
          <p:cNvPr descr="Este vídeo foi criado com o Clipchamp" id="629" name="Google Shape;629;p34" title="Videlolocal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025" y="2358925"/>
            <a:ext cx="12854500" cy="72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35"/>
          <p:cNvGrpSpPr/>
          <p:nvPr/>
        </p:nvGrpSpPr>
        <p:grpSpPr>
          <a:xfrm>
            <a:off x="17045939" y="-729"/>
            <a:ext cx="1000168" cy="998225"/>
            <a:chOff x="17045939" y="-729"/>
            <a:chExt cx="1000168" cy="998225"/>
          </a:xfrm>
        </p:grpSpPr>
        <p:sp>
          <p:nvSpPr>
            <p:cNvPr id="635" name="Google Shape;635;p35"/>
            <p:cNvSpPr/>
            <p:nvPr/>
          </p:nvSpPr>
          <p:spPr>
            <a:xfrm>
              <a:off x="17045939" y="-72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745" y="0"/>
                  </a:moveTo>
                  <a:lnTo>
                    <a:pt x="497216" y="43789"/>
                  </a:lnTo>
                  <a:lnTo>
                    <a:pt x="489830" y="87288"/>
                  </a:lnTo>
                  <a:lnTo>
                    <a:pt x="477886" y="130192"/>
                  </a:lnTo>
                  <a:lnTo>
                    <a:pt x="461684" y="172195"/>
                  </a:lnTo>
                  <a:lnTo>
                    <a:pt x="441524" y="212993"/>
                  </a:lnTo>
                  <a:lnTo>
                    <a:pt x="417705" y="252280"/>
                  </a:lnTo>
                  <a:lnTo>
                    <a:pt x="390529" y="289751"/>
                  </a:lnTo>
                  <a:lnTo>
                    <a:pt x="360293" y="325102"/>
                  </a:lnTo>
                  <a:lnTo>
                    <a:pt x="327299" y="358027"/>
                  </a:lnTo>
                  <a:lnTo>
                    <a:pt x="291845" y="388221"/>
                  </a:lnTo>
                  <a:lnTo>
                    <a:pt x="254232" y="415378"/>
                  </a:lnTo>
                  <a:lnTo>
                    <a:pt x="214760" y="439195"/>
                  </a:lnTo>
                  <a:lnTo>
                    <a:pt x="173728" y="459365"/>
                  </a:lnTo>
                  <a:lnTo>
                    <a:pt x="131436" y="475585"/>
                  </a:lnTo>
                  <a:lnTo>
                    <a:pt x="88184" y="487548"/>
                  </a:lnTo>
                  <a:lnTo>
                    <a:pt x="44272" y="494949"/>
                  </a:lnTo>
                  <a:lnTo>
                    <a:pt x="0" y="497484"/>
                  </a:lnTo>
                  <a:lnTo>
                    <a:pt x="44272" y="500041"/>
                  </a:lnTo>
                  <a:lnTo>
                    <a:pt x="88184" y="507504"/>
                  </a:lnTo>
                  <a:lnTo>
                    <a:pt x="131436" y="519565"/>
                  </a:lnTo>
                  <a:lnTo>
                    <a:pt x="173728" y="535914"/>
                  </a:lnTo>
                  <a:lnTo>
                    <a:pt x="214760" y="556241"/>
                  </a:lnTo>
                  <a:lnTo>
                    <a:pt x="254232" y="580238"/>
                  </a:lnTo>
                  <a:lnTo>
                    <a:pt x="291845" y="607594"/>
                  </a:lnTo>
                  <a:lnTo>
                    <a:pt x="327299" y="638000"/>
                  </a:lnTo>
                  <a:lnTo>
                    <a:pt x="360293" y="671146"/>
                  </a:lnTo>
                  <a:lnTo>
                    <a:pt x="390529" y="706723"/>
                  </a:lnTo>
                  <a:lnTo>
                    <a:pt x="417705" y="744422"/>
                  </a:lnTo>
                  <a:lnTo>
                    <a:pt x="441524" y="783934"/>
                  </a:lnTo>
                  <a:lnTo>
                    <a:pt x="461684" y="824947"/>
                  </a:lnTo>
                  <a:lnTo>
                    <a:pt x="477886" y="867154"/>
                  </a:lnTo>
                  <a:lnTo>
                    <a:pt x="489830" y="910245"/>
                  </a:lnTo>
                  <a:lnTo>
                    <a:pt x="497216" y="953909"/>
                  </a:lnTo>
                  <a:lnTo>
                    <a:pt x="499745" y="997839"/>
                  </a:lnTo>
                  <a:lnTo>
                    <a:pt x="502272" y="953909"/>
                  </a:lnTo>
                  <a:lnTo>
                    <a:pt x="509656" y="910245"/>
                  </a:lnTo>
                  <a:lnTo>
                    <a:pt x="521597" y="867154"/>
                  </a:lnTo>
                  <a:lnTo>
                    <a:pt x="537797" y="824947"/>
                  </a:lnTo>
                  <a:lnTo>
                    <a:pt x="557958" y="783934"/>
                  </a:lnTo>
                  <a:lnTo>
                    <a:pt x="581781" y="744422"/>
                  </a:lnTo>
                  <a:lnTo>
                    <a:pt x="608967" y="706723"/>
                  </a:lnTo>
                  <a:lnTo>
                    <a:pt x="639218" y="671146"/>
                  </a:lnTo>
                  <a:lnTo>
                    <a:pt x="672234" y="638000"/>
                  </a:lnTo>
                  <a:lnTo>
                    <a:pt x="707719" y="607594"/>
                  </a:lnTo>
                  <a:lnTo>
                    <a:pt x="745373" y="580238"/>
                  </a:lnTo>
                  <a:lnTo>
                    <a:pt x="784897" y="556241"/>
                  </a:lnTo>
                  <a:lnTo>
                    <a:pt x="825993" y="535914"/>
                  </a:lnTo>
                  <a:lnTo>
                    <a:pt x="868362" y="519565"/>
                  </a:lnTo>
                  <a:lnTo>
                    <a:pt x="911706" y="507504"/>
                  </a:lnTo>
                  <a:lnTo>
                    <a:pt x="955726" y="500041"/>
                  </a:lnTo>
                  <a:lnTo>
                    <a:pt x="1000125" y="497484"/>
                  </a:lnTo>
                  <a:lnTo>
                    <a:pt x="955726" y="494949"/>
                  </a:lnTo>
                  <a:lnTo>
                    <a:pt x="911706" y="487548"/>
                  </a:lnTo>
                  <a:lnTo>
                    <a:pt x="868362" y="475585"/>
                  </a:lnTo>
                  <a:lnTo>
                    <a:pt x="825993" y="459365"/>
                  </a:lnTo>
                  <a:lnTo>
                    <a:pt x="784897" y="439195"/>
                  </a:lnTo>
                  <a:lnTo>
                    <a:pt x="745373" y="415378"/>
                  </a:lnTo>
                  <a:lnTo>
                    <a:pt x="707719" y="388221"/>
                  </a:lnTo>
                  <a:lnTo>
                    <a:pt x="672234" y="358027"/>
                  </a:lnTo>
                  <a:lnTo>
                    <a:pt x="639218" y="325102"/>
                  </a:lnTo>
                  <a:lnTo>
                    <a:pt x="608967" y="289751"/>
                  </a:lnTo>
                  <a:lnTo>
                    <a:pt x="581781" y="252280"/>
                  </a:lnTo>
                  <a:lnTo>
                    <a:pt x="557958" y="212993"/>
                  </a:lnTo>
                  <a:lnTo>
                    <a:pt x="537797" y="172195"/>
                  </a:lnTo>
                  <a:lnTo>
                    <a:pt x="521597" y="130192"/>
                  </a:lnTo>
                  <a:lnTo>
                    <a:pt x="509656" y="87288"/>
                  </a:lnTo>
                  <a:lnTo>
                    <a:pt x="502272" y="43789"/>
                  </a:lnTo>
                  <a:lnTo>
                    <a:pt x="4997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17045982" y="-72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80"/>
                  </a:moveTo>
                  <a:lnTo>
                    <a:pt x="44273" y="494945"/>
                  </a:lnTo>
                  <a:lnTo>
                    <a:pt x="88185" y="487544"/>
                  </a:lnTo>
                  <a:lnTo>
                    <a:pt x="131437" y="475581"/>
                  </a:lnTo>
                  <a:lnTo>
                    <a:pt x="173730" y="459362"/>
                  </a:lnTo>
                  <a:lnTo>
                    <a:pt x="214762" y="439191"/>
                  </a:lnTo>
                  <a:lnTo>
                    <a:pt x="254235" y="415375"/>
                  </a:lnTo>
                  <a:lnTo>
                    <a:pt x="291848" y="388217"/>
                  </a:lnTo>
                  <a:lnTo>
                    <a:pt x="327302" y="358024"/>
                  </a:lnTo>
                  <a:lnTo>
                    <a:pt x="360297" y="325099"/>
                  </a:lnTo>
                  <a:lnTo>
                    <a:pt x="390532" y="289749"/>
                  </a:lnTo>
                  <a:lnTo>
                    <a:pt x="417710" y="252278"/>
                  </a:lnTo>
                  <a:lnTo>
                    <a:pt x="441528" y="212991"/>
                  </a:lnTo>
                  <a:lnTo>
                    <a:pt x="461688" y="172194"/>
                  </a:lnTo>
                  <a:lnTo>
                    <a:pt x="477890" y="130191"/>
                  </a:lnTo>
                  <a:lnTo>
                    <a:pt x="489834" y="87287"/>
                  </a:lnTo>
                  <a:lnTo>
                    <a:pt x="497221" y="43789"/>
                  </a:lnTo>
                  <a:lnTo>
                    <a:pt x="499749" y="0"/>
                  </a:lnTo>
                  <a:lnTo>
                    <a:pt x="502277" y="43789"/>
                  </a:lnTo>
                  <a:lnTo>
                    <a:pt x="509661" y="87287"/>
                  </a:lnTo>
                  <a:lnTo>
                    <a:pt x="521602" y="130191"/>
                  </a:lnTo>
                  <a:lnTo>
                    <a:pt x="537801" y="172194"/>
                  </a:lnTo>
                  <a:lnTo>
                    <a:pt x="557961" y="212991"/>
                  </a:lnTo>
                  <a:lnTo>
                    <a:pt x="581781" y="252278"/>
                  </a:lnTo>
                  <a:lnTo>
                    <a:pt x="608964" y="289749"/>
                  </a:lnTo>
                  <a:lnTo>
                    <a:pt x="639211" y="325099"/>
                  </a:lnTo>
                  <a:lnTo>
                    <a:pt x="672222" y="358024"/>
                  </a:lnTo>
                  <a:lnTo>
                    <a:pt x="707700" y="388217"/>
                  </a:lnTo>
                  <a:lnTo>
                    <a:pt x="745346" y="415375"/>
                  </a:lnTo>
                  <a:lnTo>
                    <a:pt x="784860" y="439191"/>
                  </a:lnTo>
                  <a:lnTo>
                    <a:pt x="825944" y="459362"/>
                  </a:lnTo>
                  <a:lnTo>
                    <a:pt x="868300" y="475581"/>
                  </a:lnTo>
                  <a:lnTo>
                    <a:pt x="911628" y="487544"/>
                  </a:lnTo>
                  <a:lnTo>
                    <a:pt x="955630" y="494945"/>
                  </a:lnTo>
                  <a:lnTo>
                    <a:pt x="1000007" y="497480"/>
                  </a:lnTo>
                  <a:lnTo>
                    <a:pt x="955630" y="500037"/>
                  </a:lnTo>
                  <a:lnTo>
                    <a:pt x="911628" y="507500"/>
                  </a:lnTo>
                  <a:lnTo>
                    <a:pt x="868300" y="519561"/>
                  </a:lnTo>
                  <a:lnTo>
                    <a:pt x="825944" y="535910"/>
                  </a:lnTo>
                  <a:lnTo>
                    <a:pt x="784860" y="556237"/>
                  </a:lnTo>
                  <a:lnTo>
                    <a:pt x="745346" y="580234"/>
                  </a:lnTo>
                  <a:lnTo>
                    <a:pt x="707700" y="607590"/>
                  </a:lnTo>
                  <a:lnTo>
                    <a:pt x="672222" y="637996"/>
                  </a:lnTo>
                  <a:lnTo>
                    <a:pt x="639211" y="671142"/>
                  </a:lnTo>
                  <a:lnTo>
                    <a:pt x="608964" y="706720"/>
                  </a:lnTo>
                  <a:lnTo>
                    <a:pt x="581781" y="744420"/>
                  </a:lnTo>
                  <a:lnTo>
                    <a:pt x="557961" y="783932"/>
                  </a:lnTo>
                  <a:lnTo>
                    <a:pt x="537801" y="824946"/>
                  </a:lnTo>
                  <a:lnTo>
                    <a:pt x="521602" y="867154"/>
                  </a:lnTo>
                  <a:lnTo>
                    <a:pt x="509661" y="910246"/>
                  </a:lnTo>
                  <a:lnTo>
                    <a:pt x="502277" y="953912"/>
                  </a:lnTo>
                  <a:lnTo>
                    <a:pt x="499749" y="997843"/>
                  </a:lnTo>
                  <a:lnTo>
                    <a:pt x="497221" y="953912"/>
                  </a:lnTo>
                  <a:lnTo>
                    <a:pt x="489834" y="910246"/>
                  </a:lnTo>
                  <a:lnTo>
                    <a:pt x="477890" y="867154"/>
                  </a:lnTo>
                  <a:lnTo>
                    <a:pt x="461688" y="824946"/>
                  </a:lnTo>
                  <a:lnTo>
                    <a:pt x="441528" y="783932"/>
                  </a:lnTo>
                  <a:lnTo>
                    <a:pt x="417710" y="744420"/>
                  </a:lnTo>
                  <a:lnTo>
                    <a:pt x="390532" y="706720"/>
                  </a:lnTo>
                  <a:lnTo>
                    <a:pt x="360297" y="671142"/>
                  </a:lnTo>
                  <a:lnTo>
                    <a:pt x="327302" y="637996"/>
                  </a:lnTo>
                  <a:lnTo>
                    <a:pt x="291848" y="607590"/>
                  </a:lnTo>
                  <a:lnTo>
                    <a:pt x="254235" y="580234"/>
                  </a:lnTo>
                  <a:lnTo>
                    <a:pt x="214762" y="556237"/>
                  </a:lnTo>
                  <a:lnTo>
                    <a:pt x="173730" y="535910"/>
                  </a:lnTo>
                  <a:lnTo>
                    <a:pt x="131437" y="519561"/>
                  </a:lnTo>
                  <a:lnTo>
                    <a:pt x="88185" y="507500"/>
                  </a:lnTo>
                  <a:lnTo>
                    <a:pt x="44273" y="500037"/>
                  </a:lnTo>
                  <a:lnTo>
                    <a:pt x="0" y="49748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37" name="Google Shape;637;p35"/>
          <p:cNvGrpSpPr/>
          <p:nvPr/>
        </p:nvGrpSpPr>
        <p:grpSpPr>
          <a:xfrm>
            <a:off x="17393713" y="1310280"/>
            <a:ext cx="304246" cy="304169"/>
            <a:chOff x="17393713" y="1310280"/>
            <a:chExt cx="304246" cy="304169"/>
          </a:xfrm>
        </p:grpSpPr>
        <p:sp>
          <p:nvSpPr>
            <p:cNvPr id="638" name="Google Shape;638;p35"/>
            <p:cNvSpPr/>
            <p:nvPr/>
          </p:nvSpPr>
          <p:spPr>
            <a:xfrm>
              <a:off x="17393794" y="1310284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766" y="0"/>
                  </a:moveTo>
                  <a:lnTo>
                    <a:pt x="143891" y="0"/>
                  </a:lnTo>
                  <a:lnTo>
                    <a:pt x="136017" y="723"/>
                  </a:lnTo>
                  <a:lnTo>
                    <a:pt x="97155" y="10071"/>
                  </a:lnTo>
                  <a:lnTo>
                    <a:pt x="62611" y="28790"/>
                  </a:lnTo>
                  <a:lnTo>
                    <a:pt x="33782" y="56159"/>
                  </a:lnTo>
                  <a:lnTo>
                    <a:pt x="12954" y="89992"/>
                  </a:lnTo>
                  <a:lnTo>
                    <a:pt x="2159" y="128143"/>
                  </a:lnTo>
                  <a:lnTo>
                    <a:pt x="635" y="136067"/>
                  </a:lnTo>
                  <a:lnTo>
                    <a:pt x="0" y="143992"/>
                  </a:lnTo>
                  <a:lnTo>
                    <a:pt x="0" y="151904"/>
                  </a:lnTo>
                  <a:lnTo>
                    <a:pt x="0" y="159829"/>
                  </a:lnTo>
                  <a:lnTo>
                    <a:pt x="635" y="167741"/>
                  </a:lnTo>
                  <a:lnTo>
                    <a:pt x="2159" y="175666"/>
                  </a:lnTo>
                  <a:lnTo>
                    <a:pt x="3556" y="183591"/>
                  </a:lnTo>
                  <a:lnTo>
                    <a:pt x="4953" y="190779"/>
                  </a:lnTo>
                  <a:lnTo>
                    <a:pt x="7874" y="198704"/>
                  </a:lnTo>
                  <a:lnTo>
                    <a:pt x="10033" y="205905"/>
                  </a:lnTo>
                  <a:lnTo>
                    <a:pt x="13589" y="213106"/>
                  </a:lnTo>
                  <a:lnTo>
                    <a:pt x="16510" y="220306"/>
                  </a:lnTo>
                  <a:lnTo>
                    <a:pt x="20828" y="227495"/>
                  </a:lnTo>
                  <a:lnTo>
                    <a:pt x="44577" y="259181"/>
                  </a:lnTo>
                  <a:lnTo>
                    <a:pt x="56769" y="269252"/>
                  </a:lnTo>
                  <a:lnTo>
                    <a:pt x="62611" y="274294"/>
                  </a:lnTo>
                  <a:lnTo>
                    <a:pt x="97790" y="293014"/>
                  </a:lnTo>
                  <a:lnTo>
                    <a:pt x="105029" y="295897"/>
                  </a:lnTo>
                  <a:lnTo>
                    <a:pt x="113030" y="298056"/>
                  </a:lnTo>
                  <a:lnTo>
                    <a:pt x="120142" y="299491"/>
                  </a:lnTo>
                  <a:lnTo>
                    <a:pt x="128143" y="300926"/>
                  </a:lnTo>
                  <a:lnTo>
                    <a:pt x="136017" y="302374"/>
                  </a:lnTo>
                  <a:lnTo>
                    <a:pt x="143891" y="303098"/>
                  </a:lnTo>
                  <a:lnTo>
                    <a:pt x="151892" y="303098"/>
                  </a:lnTo>
                  <a:lnTo>
                    <a:pt x="151892" y="303809"/>
                  </a:lnTo>
                  <a:lnTo>
                    <a:pt x="159766" y="303809"/>
                  </a:lnTo>
                  <a:lnTo>
                    <a:pt x="167640" y="303098"/>
                  </a:lnTo>
                  <a:lnTo>
                    <a:pt x="183515" y="300215"/>
                  </a:lnTo>
                  <a:lnTo>
                    <a:pt x="190754" y="298767"/>
                  </a:lnTo>
                  <a:lnTo>
                    <a:pt x="198628" y="295897"/>
                  </a:lnTo>
                  <a:lnTo>
                    <a:pt x="205867" y="293738"/>
                  </a:lnTo>
                  <a:lnTo>
                    <a:pt x="213106" y="290131"/>
                  </a:lnTo>
                  <a:lnTo>
                    <a:pt x="220218" y="287248"/>
                  </a:lnTo>
                  <a:lnTo>
                    <a:pt x="227457" y="282930"/>
                  </a:lnTo>
                  <a:lnTo>
                    <a:pt x="233934" y="279336"/>
                  </a:lnTo>
                  <a:lnTo>
                    <a:pt x="241173" y="274294"/>
                  </a:lnTo>
                  <a:lnTo>
                    <a:pt x="246888" y="269976"/>
                  </a:lnTo>
                  <a:lnTo>
                    <a:pt x="253365" y="264210"/>
                  </a:lnTo>
                  <a:lnTo>
                    <a:pt x="259080" y="259181"/>
                  </a:lnTo>
                  <a:lnTo>
                    <a:pt x="264160" y="253415"/>
                  </a:lnTo>
                  <a:lnTo>
                    <a:pt x="269240" y="246938"/>
                  </a:lnTo>
                  <a:lnTo>
                    <a:pt x="274193" y="241173"/>
                  </a:lnTo>
                  <a:lnTo>
                    <a:pt x="292989" y="205905"/>
                  </a:lnTo>
                  <a:lnTo>
                    <a:pt x="295783" y="198704"/>
                  </a:lnTo>
                  <a:lnTo>
                    <a:pt x="297942" y="190779"/>
                  </a:lnTo>
                  <a:lnTo>
                    <a:pt x="299466" y="183591"/>
                  </a:lnTo>
                  <a:lnTo>
                    <a:pt x="302260" y="167741"/>
                  </a:lnTo>
                  <a:lnTo>
                    <a:pt x="303022" y="159829"/>
                  </a:lnTo>
                  <a:lnTo>
                    <a:pt x="303022" y="151904"/>
                  </a:lnTo>
                  <a:lnTo>
                    <a:pt x="303784" y="151904"/>
                  </a:lnTo>
                  <a:lnTo>
                    <a:pt x="303784" y="143992"/>
                  </a:lnTo>
                  <a:lnTo>
                    <a:pt x="303022" y="136067"/>
                  </a:lnTo>
                  <a:lnTo>
                    <a:pt x="301625" y="128143"/>
                  </a:lnTo>
                  <a:lnTo>
                    <a:pt x="300101" y="120230"/>
                  </a:lnTo>
                  <a:lnTo>
                    <a:pt x="298704" y="112306"/>
                  </a:lnTo>
                  <a:lnTo>
                    <a:pt x="283591" y="76314"/>
                  </a:lnTo>
                  <a:lnTo>
                    <a:pt x="259080" y="44640"/>
                  </a:lnTo>
                  <a:lnTo>
                    <a:pt x="253365" y="38874"/>
                  </a:lnTo>
                  <a:lnTo>
                    <a:pt x="213741" y="12954"/>
                  </a:lnTo>
                  <a:lnTo>
                    <a:pt x="167640" y="723"/>
                  </a:lnTo>
                  <a:lnTo>
                    <a:pt x="159766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17393713" y="1310280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0" y="151903"/>
                  </a:moveTo>
                  <a:lnTo>
                    <a:pt x="0" y="143991"/>
                  </a:lnTo>
                  <a:lnTo>
                    <a:pt x="762" y="136066"/>
                  </a:lnTo>
                  <a:lnTo>
                    <a:pt x="2159" y="128141"/>
                  </a:lnTo>
                  <a:lnTo>
                    <a:pt x="3683" y="120229"/>
                  </a:lnTo>
                  <a:lnTo>
                    <a:pt x="5080" y="112317"/>
                  </a:lnTo>
                  <a:lnTo>
                    <a:pt x="7239" y="105104"/>
                  </a:lnTo>
                  <a:lnTo>
                    <a:pt x="10160" y="97192"/>
                  </a:lnTo>
                  <a:lnTo>
                    <a:pt x="12954" y="89991"/>
                  </a:lnTo>
                  <a:lnTo>
                    <a:pt x="16637" y="82790"/>
                  </a:lnTo>
                  <a:lnTo>
                    <a:pt x="20193" y="75589"/>
                  </a:lnTo>
                  <a:lnTo>
                    <a:pt x="24511" y="69112"/>
                  </a:lnTo>
                  <a:lnTo>
                    <a:pt x="28829" y="62635"/>
                  </a:lnTo>
                  <a:lnTo>
                    <a:pt x="33909" y="56158"/>
                  </a:lnTo>
                  <a:lnTo>
                    <a:pt x="38862" y="50393"/>
                  </a:lnTo>
                  <a:lnTo>
                    <a:pt x="44704" y="44640"/>
                  </a:lnTo>
                  <a:lnTo>
                    <a:pt x="50419" y="38874"/>
                  </a:lnTo>
                  <a:lnTo>
                    <a:pt x="82804" y="16560"/>
                  </a:lnTo>
                  <a:lnTo>
                    <a:pt x="120270" y="3594"/>
                  </a:lnTo>
                  <a:lnTo>
                    <a:pt x="144019" y="0"/>
                  </a:lnTo>
                  <a:lnTo>
                    <a:pt x="152020" y="0"/>
                  </a:lnTo>
                  <a:lnTo>
                    <a:pt x="159894" y="0"/>
                  </a:lnTo>
                  <a:lnTo>
                    <a:pt x="198756" y="7200"/>
                  </a:lnTo>
                  <a:lnTo>
                    <a:pt x="234698" y="24472"/>
                  </a:lnTo>
                  <a:lnTo>
                    <a:pt x="241175" y="28790"/>
                  </a:lnTo>
                  <a:lnTo>
                    <a:pt x="247652" y="33832"/>
                  </a:lnTo>
                  <a:lnTo>
                    <a:pt x="253494" y="38874"/>
                  </a:lnTo>
                  <a:lnTo>
                    <a:pt x="259209" y="44640"/>
                  </a:lnTo>
                  <a:lnTo>
                    <a:pt x="265051" y="50393"/>
                  </a:lnTo>
                  <a:lnTo>
                    <a:pt x="287276" y="82790"/>
                  </a:lnTo>
                  <a:lnTo>
                    <a:pt x="300231" y="120229"/>
                  </a:lnTo>
                  <a:lnTo>
                    <a:pt x="301755" y="128141"/>
                  </a:lnTo>
                  <a:lnTo>
                    <a:pt x="303152" y="136066"/>
                  </a:lnTo>
                  <a:lnTo>
                    <a:pt x="303914" y="143991"/>
                  </a:lnTo>
                  <a:lnTo>
                    <a:pt x="303914" y="151903"/>
                  </a:lnTo>
                  <a:lnTo>
                    <a:pt x="303152" y="151903"/>
                  </a:lnTo>
                  <a:lnTo>
                    <a:pt x="303152" y="159828"/>
                  </a:lnTo>
                  <a:lnTo>
                    <a:pt x="295912" y="198702"/>
                  </a:lnTo>
                  <a:lnTo>
                    <a:pt x="293118" y="205903"/>
                  </a:lnTo>
                  <a:lnTo>
                    <a:pt x="290197" y="213828"/>
                  </a:lnTo>
                  <a:lnTo>
                    <a:pt x="269369" y="246936"/>
                  </a:lnTo>
                  <a:lnTo>
                    <a:pt x="264289" y="253413"/>
                  </a:lnTo>
                  <a:lnTo>
                    <a:pt x="259209" y="259179"/>
                  </a:lnTo>
                  <a:lnTo>
                    <a:pt x="253494" y="264221"/>
                  </a:lnTo>
                  <a:lnTo>
                    <a:pt x="247017" y="269974"/>
                  </a:lnTo>
                  <a:lnTo>
                    <a:pt x="241175" y="274292"/>
                  </a:lnTo>
                  <a:lnTo>
                    <a:pt x="234063" y="279334"/>
                  </a:lnTo>
                  <a:lnTo>
                    <a:pt x="227586" y="282928"/>
                  </a:lnTo>
                  <a:lnTo>
                    <a:pt x="220347" y="287258"/>
                  </a:lnTo>
                  <a:lnTo>
                    <a:pt x="213108" y="290129"/>
                  </a:lnTo>
                  <a:lnTo>
                    <a:pt x="205996" y="293735"/>
                  </a:lnTo>
                  <a:lnTo>
                    <a:pt x="198756" y="295894"/>
                  </a:lnTo>
                  <a:lnTo>
                    <a:pt x="159894" y="303819"/>
                  </a:lnTo>
                  <a:lnTo>
                    <a:pt x="152020" y="303819"/>
                  </a:lnTo>
                  <a:lnTo>
                    <a:pt x="152020" y="303095"/>
                  </a:lnTo>
                  <a:lnTo>
                    <a:pt x="144019" y="303095"/>
                  </a:lnTo>
                  <a:lnTo>
                    <a:pt x="105157" y="295894"/>
                  </a:lnTo>
                  <a:lnTo>
                    <a:pt x="97917" y="293012"/>
                  </a:lnTo>
                  <a:lnTo>
                    <a:pt x="90043" y="290129"/>
                  </a:lnTo>
                  <a:lnTo>
                    <a:pt x="56896" y="269250"/>
                  </a:lnTo>
                  <a:lnTo>
                    <a:pt x="50419" y="264221"/>
                  </a:lnTo>
                  <a:lnTo>
                    <a:pt x="44704" y="259179"/>
                  </a:lnTo>
                  <a:lnTo>
                    <a:pt x="39624" y="253413"/>
                  </a:lnTo>
                  <a:lnTo>
                    <a:pt x="33909" y="246936"/>
                  </a:lnTo>
                  <a:lnTo>
                    <a:pt x="29591" y="241183"/>
                  </a:lnTo>
                  <a:lnTo>
                    <a:pt x="24511" y="233982"/>
                  </a:lnTo>
                  <a:lnTo>
                    <a:pt x="20955" y="227505"/>
                  </a:lnTo>
                  <a:lnTo>
                    <a:pt x="16637" y="220305"/>
                  </a:lnTo>
                  <a:lnTo>
                    <a:pt x="13716" y="213104"/>
                  </a:lnTo>
                  <a:lnTo>
                    <a:pt x="10160" y="205903"/>
                  </a:lnTo>
                  <a:lnTo>
                    <a:pt x="8001" y="198702"/>
                  </a:lnTo>
                  <a:lnTo>
                    <a:pt x="0" y="159828"/>
                  </a:lnTo>
                  <a:lnTo>
                    <a:pt x="0" y="15190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40" name="Google Shape;640;p35"/>
          <p:cNvGrpSpPr/>
          <p:nvPr/>
        </p:nvGrpSpPr>
        <p:grpSpPr>
          <a:xfrm>
            <a:off x="0" y="7921435"/>
            <a:ext cx="1184910" cy="2364740"/>
            <a:chOff x="0" y="7921435"/>
            <a:chExt cx="1184910" cy="2364740"/>
          </a:xfrm>
        </p:grpSpPr>
        <p:sp>
          <p:nvSpPr>
            <p:cNvPr id="641" name="Google Shape;641;p35"/>
            <p:cNvSpPr/>
            <p:nvPr/>
          </p:nvSpPr>
          <p:spPr>
            <a:xfrm>
              <a:off x="0" y="7923707"/>
              <a:ext cx="1184910" cy="2362200"/>
            </a:xfrm>
            <a:custGeom>
              <a:rect b="b" l="l" r="r" t="t"/>
              <a:pathLst>
                <a:path extrusionOk="0" h="2362200" w="1184910">
                  <a:moveTo>
                    <a:pt x="16948" y="1866900"/>
                  </a:moveTo>
                  <a:lnTo>
                    <a:pt x="1433" y="1866900"/>
                  </a:lnTo>
                  <a:lnTo>
                    <a:pt x="10940" y="1917700"/>
                  </a:lnTo>
                  <a:lnTo>
                    <a:pt x="23997" y="1955800"/>
                  </a:lnTo>
                  <a:lnTo>
                    <a:pt x="40449" y="2006600"/>
                  </a:lnTo>
                  <a:lnTo>
                    <a:pt x="60138" y="2044700"/>
                  </a:lnTo>
                  <a:lnTo>
                    <a:pt x="82909" y="2082800"/>
                  </a:lnTo>
                  <a:lnTo>
                    <a:pt x="108605" y="2120900"/>
                  </a:lnTo>
                  <a:lnTo>
                    <a:pt x="137070" y="2159000"/>
                  </a:lnTo>
                  <a:lnTo>
                    <a:pt x="168147" y="2197100"/>
                  </a:lnTo>
                  <a:lnTo>
                    <a:pt x="201681" y="2222500"/>
                  </a:lnTo>
                  <a:lnTo>
                    <a:pt x="237515" y="2247900"/>
                  </a:lnTo>
                  <a:lnTo>
                    <a:pt x="275492" y="2273300"/>
                  </a:lnTo>
                  <a:lnTo>
                    <a:pt x="315457" y="2298700"/>
                  </a:lnTo>
                  <a:lnTo>
                    <a:pt x="357253" y="2324100"/>
                  </a:lnTo>
                  <a:lnTo>
                    <a:pt x="400724" y="2336800"/>
                  </a:lnTo>
                  <a:lnTo>
                    <a:pt x="492064" y="2362200"/>
                  </a:lnTo>
                  <a:lnTo>
                    <a:pt x="684877" y="2362200"/>
                  </a:lnTo>
                  <a:lnTo>
                    <a:pt x="731423" y="2349500"/>
                  </a:lnTo>
                  <a:lnTo>
                    <a:pt x="494512" y="2349500"/>
                  </a:lnTo>
                  <a:lnTo>
                    <a:pt x="405544" y="2324100"/>
                  </a:lnTo>
                  <a:lnTo>
                    <a:pt x="363217" y="2311400"/>
                  </a:lnTo>
                  <a:lnTo>
                    <a:pt x="322529" y="2286000"/>
                  </a:lnTo>
                  <a:lnTo>
                    <a:pt x="283631" y="2260600"/>
                  </a:lnTo>
                  <a:lnTo>
                    <a:pt x="246673" y="2235200"/>
                  </a:lnTo>
                  <a:lnTo>
                    <a:pt x="211805" y="2209800"/>
                  </a:lnTo>
                  <a:lnTo>
                    <a:pt x="179180" y="2184400"/>
                  </a:lnTo>
                  <a:lnTo>
                    <a:pt x="148946" y="2146300"/>
                  </a:lnTo>
                  <a:lnTo>
                    <a:pt x="121255" y="2120900"/>
                  </a:lnTo>
                  <a:lnTo>
                    <a:pt x="96258" y="2082800"/>
                  </a:lnTo>
                  <a:lnTo>
                    <a:pt x="74105" y="2044700"/>
                  </a:lnTo>
                  <a:lnTo>
                    <a:pt x="54947" y="1993900"/>
                  </a:lnTo>
                  <a:lnTo>
                    <a:pt x="38934" y="1955800"/>
                  </a:lnTo>
                  <a:lnTo>
                    <a:pt x="26217" y="1917700"/>
                  </a:lnTo>
                  <a:lnTo>
                    <a:pt x="16948" y="1866900"/>
                  </a:lnTo>
                  <a:close/>
                </a:path>
                <a:path extrusionOk="0" h="2362200" w="1184910">
                  <a:moveTo>
                    <a:pt x="730515" y="1193800"/>
                  </a:moveTo>
                  <a:lnTo>
                    <a:pt x="635809" y="1193800"/>
                  </a:lnTo>
                  <a:lnTo>
                    <a:pt x="682333" y="1206500"/>
                  </a:lnTo>
                  <a:lnTo>
                    <a:pt x="727651" y="1206500"/>
                  </a:lnTo>
                  <a:lnTo>
                    <a:pt x="771613" y="1219200"/>
                  </a:lnTo>
                  <a:lnTo>
                    <a:pt x="814070" y="1244600"/>
                  </a:lnTo>
                  <a:lnTo>
                    <a:pt x="854871" y="1257300"/>
                  </a:lnTo>
                  <a:lnTo>
                    <a:pt x="893868" y="1282700"/>
                  </a:lnTo>
                  <a:lnTo>
                    <a:pt x="930910" y="1308100"/>
                  </a:lnTo>
                  <a:lnTo>
                    <a:pt x="965849" y="1333500"/>
                  </a:lnTo>
                  <a:lnTo>
                    <a:pt x="998534" y="1358900"/>
                  </a:lnTo>
                  <a:lnTo>
                    <a:pt x="1028817" y="1397000"/>
                  </a:lnTo>
                  <a:lnTo>
                    <a:pt x="1056546" y="1435100"/>
                  </a:lnTo>
                  <a:lnTo>
                    <a:pt x="1081574" y="1473200"/>
                  </a:lnTo>
                  <a:lnTo>
                    <a:pt x="1103750" y="1511300"/>
                  </a:lnTo>
                  <a:lnTo>
                    <a:pt x="1122925" y="1549400"/>
                  </a:lnTo>
                  <a:lnTo>
                    <a:pt x="1138948" y="1587500"/>
                  </a:lnTo>
                  <a:lnTo>
                    <a:pt x="1151672" y="1638300"/>
                  </a:lnTo>
                  <a:lnTo>
                    <a:pt x="1160945" y="1676400"/>
                  </a:lnTo>
                  <a:lnTo>
                    <a:pt x="1166618" y="1727200"/>
                  </a:lnTo>
                  <a:lnTo>
                    <a:pt x="1168543" y="1778000"/>
                  </a:lnTo>
                  <a:lnTo>
                    <a:pt x="1166618" y="1816100"/>
                  </a:lnTo>
                  <a:lnTo>
                    <a:pt x="1160945" y="1866900"/>
                  </a:lnTo>
                  <a:lnTo>
                    <a:pt x="1151672" y="1917700"/>
                  </a:lnTo>
                  <a:lnTo>
                    <a:pt x="1138948" y="1955800"/>
                  </a:lnTo>
                  <a:lnTo>
                    <a:pt x="1122925" y="1993900"/>
                  </a:lnTo>
                  <a:lnTo>
                    <a:pt x="1103750" y="2044700"/>
                  </a:lnTo>
                  <a:lnTo>
                    <a:pt x="1081574" y="2082800"/>
                  </a:lnTo>
                  <a:lnTo>
                    <a:pt x="1056546" y="2120900"/>
                  </a:lnTo>
                  <a:lnTo>
                    <a:pt x="1028817" y="2146300"/>
                  </a:lnTo>
                  <a:lnTo>
                    <a:pt x="998534" y="2184400"/>
                  </a:lnTo>
                  <a:lnTo>
                    <a:pt x="965849" y="2209800"/>
                  </a:lnTo>
                  <a:lnTo>
                    <a:pt x="930910" y="2235200"/>
                  </a:lnTo>
                  <a:lnTo>
                    <a:pt x="893868" y="2260600"/>
                  </a:lnTo>
                  <a:lnTo>
                    <a:pt x="854871" y="2286000"/>
                  </a:lnTo>
                  <a:lnTo>
                    <a:pt x="814070" y="2311400"/>
                  </a:lnTo>
                  <a:lnTo>
                    <a:pt x="771613" y="2324100"/>
                  </a:lnTo>
                  <a:lnTo>
                    <a:pt x="682333" y="2349500"/>
                  </a:lnTo>
                  <a:lnTo>
                    <a:pt x="731423" y="2349500"/>
                  </a:lnTo>
                  <a:lnTo>
                    <a:pt x="820191" y="2324100"/>
                  </a:lnTo>
                  <a:lnTo>
                    <a:pt x="862104" y="2298700"/>
                  </a:lnTo>
                  <a:lnTo>
                    <a:pt x="902165" y="2273300"/>
                  </a:lnTo>
                  <a:lnTo>
                    <a:pt x="940220" y="2247900"/>
                  </a:lnTo>
                  <a:lnTo>
                    <a:pt x="976115" y="2222500"/>
                  </a:lnTo>
                  <a:lnTo>
                    <a:pt x="1009695" y="2197100"/>
                  </a:lnTo>
                  <a:lnTo>
                    <a:pt x="1040809" y="2159000"/>
                  </a:lnTo>
                  <a:lnTo>
                    <a:pt x="1069300" y="2120900"/>
                  </a:lnTo>
                  <a:lnTo>
                    <a:pt x="1095016" y="2082800"/>
                  </a:lnTo>
                  <a:lnTo>
                    <a:pt x="1117802" y="2044700"/>
                  </a:lnTo>
                  <a:lnTo>
                    <a:pt x="1137505" y="2006600"/>
                  </a:lnTo>
                  <a:lnTo>
                    <a:pt x="1153971" y="1955800"/>
                  </a:lnTo>
                  <a:lnTo>
                    <a:pt x="1167046" y="1917700"/>
                  </a:lnTo>
                  <a:lnTo>
                    <a:pt x="1176575" y="1866900"/>
                  </a:lnTo>
                  <a:lnTo>
                    <a:pt x="1182406" y="1828800"/>
                  </a:lnTo>
                  <a:lnTo>
                    <a:pt x="1184384" y="1778000"/>
                  </a:lnTo>
                  <a:lnTo>
                    <a:pt x="1182396" y="1727200"/>
                  </a:lnTo>
                  <a:lnTo>
                    <a:pt x="1176539" y="1676400"/>
                  </a:lnTo>
                  <a:lnTo>
                    <a:pt x="1166967" y="1625600"/>
                  </a:lnTo>
                  <a:lnTo>
                    <a:pt x="1153838" y="1587500"/>
                  </a:lnTo>
                  <a:lnTo>
                    <a:pt x="1137307" y="1536700"/>
                  </a:lnTo>
                  <a:lnTo>
                    <a:pt x="1117531" y="1498600"/>
                  </a:lnTo>
                  <a:lnTo>
                    <a:pt x="1094666" y="1460500"/>
                  </a:lnTo>
                  <a:lnTo>
                    <a:pt x="1068869" y="1422400"/>
                  </a:lnTo>
                  <a:lnTo>
                    <a:pt x="1040295" y="1384300"/>
                  </a:lnTo>
                  <a:lnTo>
                    <a:pt x="1009101" y="1358900"/>
                  </a:lnTo>
                  <a:lnTo>
                    <a:pt x="975444" y="1320800"/>
                  </a:lnTo>
                  <a:lnTo>
                    <a:pt x="939479" y="1295400"/>
                  </a:lnTo>
                  <a:lnTo>
                    <a:pt x="901364" y="1270000"/>
                  </a:lnTo>
                  <a:lnTo>
                    <a:pt x="861253" y="1244600"/>
                  </a:lnTo>
                  <a:lnTo>
                    <a:pt x="819304" y="1219200"/>
                  </a:lnTo>
                  <a:lnTo>
                    <a:pt x="730515" y="1193800"/>
                  </a:lnTo>
                  <a:close/>
                </a:path>
                <a:path extrusionOk="0" h="2362200" w="1184910">
                  <a:moveTo>
                    <a:pt x="683988" y="1181100"/>
                  </a:moveTo>
                  <a:lnTo>
                    <a:pt x="493910" y="1181100"/>
                  </a:lnTo>
                  <a:lnTo>
                    <a:pt x="447302" y="1193800"/>
                  </a:lnTo>
                  <a:lnTo>
                    <a:pt x="358401" y="1219200"/>
                  </a:lnTo>
                  <a:lnTo>
                    <a:pt x="316418" y="1244600"/>
                  </a:lnTo>
                  <a:lnTo>
                    <a:pt x="276288" y="1270000"/>
                  </a:lnTo>
                  <a:lnTo>
                    <a:pt x="238165" y="1295400"/>
                  </a:lnTo>
                  <a:lnTo>
                    <a:pt x="202204" y="1320800"/>
                  </a:lnTo>
                  <a:lnTo>
                    <a:pt x="168560" y="1358900"/>
                  </a:lnTo>
                  <a:lnTo>
                    <a:pt x="137389" y="1384300"/>
                  </a:lnTo>
                  <a:lnTo>
                    <a:pt x="108844" y="1422400"/>
                  </a:lnTo>
                  <a:lnTo>
                    <a:pt x="83082" y="1460500"/>
                  </a:lnTo>
                  <a:lnTo>
                    <a:pt x="60258" y="1498600"/>
                  </a:lnTo>
                  <a:lnTo>
                    <a:pt x="40525" y="1549400"/>
                  </a:lnTo>
                  <a:lnTo>
                    <a:pt x="24040" y="1587500"/>
                  </a:lnTo>
                  <a:lnTo>
                    <a:pt x="10958" y="1638300"/>
                  </a:lnTo>
                  <a:lnTo>
                    <a:pt x="1433" y="1676400"/>
                  </a:lnTo>
                  <a:lnTo>
                    <a:pt x="0" y="1676400"/>
                  </a:lnTo>
                  <a:lnTo>
                    <a:pt x="0" y="1879600"/>
                  </a:lnTo>
                  <a:lnTo>
                    <a:pt x="1433" y="1866900"/>
                  </a:lnTo>
                  <a:lnTo>
                    <a:pt x="16948" y="1866900"/>
                  </a:lnTo>
                  <a:lnTo>
                    <a:pt x="11275" y="1816100"/>
                  </a:lnTo>
                  <a:lnTo>
                    <a:pt x="9351" y="1778000"/>
                  </a:lnTo>
                  <a:lnTo>
                    <a:pt x="11275" y="1727200"/>
                  </a:lnTo>
                  <a:lnTo>
                    <a:pt x="16948" y="1676400"/>
                  </a:lnTo>
                  <a:lnTo>
                    <a:pt x="26217" y="1638300"/>
                  </a:lnTo>
                  <a:lnTo>
                    <a:pt x="38934" y="1587500"/>
                  </a:lnTo>
                  <a:lnTo>
                    <a:pt x="54947" y="1549400"/>
                  </a:lnTo>
                  <a:lnTo>
                    <a:pt x="74105" y="1511300"/>
                  </a:lnTo>
                  <a:lnTo>
                    <a:pt x="96258" y="1473200"/>
                  </a:lnTo>
                  <a:lnTo>
                    <a:pt x="121255" y="1435100"/>
                  </a:lnTo>
                  <a:lnTo>
                    <a:pt x="148946" y="1397000"/>
                  </a:lnTo>
                  <a:lnTo>
                    <a:pt x="179180" y="1358900"/>
                  </a:lnTo>
                  <a:lnTo>
                    <a:pt x="211805" y="1333500"/>
                  </a:lnTo>
                  <a:lnTo>
                    <a:pt x="246673" y="1308100"/>
                  </a:lnTo>
                  <a:lnTo>
                    <a:pt x="283631" y="1282700"/>
                  </a:lnTo>
                  <a:lnTo>
                    <a:pt x="322529" y="1257300"/>
                  </a:lnTo>
                  <a:lnTo>
                    <a:pt x="363217" y="1244600"/>
                  </a:lnTo>
                  <a:lnTo>
                    <a:pt x="405544" y="1219200"/>
                  </a:lnTo>
                  <a:lnTo>
                    <a:pt x="449360" y="1206500"/>
                  </a:lnTo>
                  <a:lnTo>
                    <a:pt x="494512" y="1206500"/>
                  </a:lnTo>
                  <a:lnTo>
                    <a:pt x="540852" y="1193800"/>
                  </a:lnTo>
                  <a:lnTo>
                    <a:pt x="730515" y="1193800"/>
                  </a:lnTo>
                  <a:lnTo>
                    <a:pt x="683988" y="1181100"/>
                  </a:lnTo>
                  <a:close/>
                </a:path>
                <a:path extrusionOk="0" h="2362200" w="1184910">
                  <a:moveTo>
                    <a:pt x="0" y="495300"/>
                  </a:moveTo>
                  <a:lnTo>
                    <a:pt x="0" y="698500"/>
                  </a:lnTo>
                  <a:lnTo>
                    <a:pt x="1433" y="698500"/>
                  </a:lnTo>
                  <a:lnTo>
                    <a:pt x="10958" y="736600"/>
                  </a:lnTo>
                  <a:lnTo>
                    <a:pt x="24040" y="787400"/>
                  </a:lnTo>
                  <a:lnTo>
                    <a:pt x="40525" y="825500"/>
                  </a:lnTo>
                  <a:lnTo>
                    <a:pt x="60258" y="876300"/>
                  </a:lnTo>
                  <a:lnTo>
                    <a:pt x="83082" y="914400"/>
                  </a:lnTo>
                  <a:lnTo>
                    <a:pt x="108844" y="952500"/>
                  </a:lnTo>
                  <a:lnTo>
                    <a:pt x="137389" y="990600"/>
                  </a:lnTo>
                  <a:lnTo>
                    <a:pt x="168560" y="1016000"/>
                  </a:lnTo>
                  <a:lnTo>
                    <a:pt x="202204" y="1054100"/>
                  </a:lnTo>
                  <a:lnTo>
                    <a:pt x="238165" y="1079500"/>
                  </a:lnTo>
                  <a:lnTo>
                    <a:pt x="276288" y="1104900"/>
                  </a:lnTo>
                  <a:lnTo>
                    <a:pt x="316418" y="1130300"/>
                  </a:lnTo>
                  <a:lnTo>
                    <a:pt x="358401" y="1143000"/>
                  </a:lnTo>
                  <a:lnTo>
                    <a:pt x="402080" y="1168400"/>
                  </a:lnTo>
                  <a:lnTo>
                    <a:pt x="447302" y="1181100"/>
                  </a:lnTo>
                  <a:lnTo>
                    <a:pt x="540852" y="1181100"/>
                  </a:lnTo>
                  <a:lnTo>
                    <a:pt x="449360" y="1155700"/>
                  </a:lnTo>
                  <a:lnTo>
                    <a:pt x="405544" y="1143000"/>
                  </a:lnTo>
                  <a:lnTo>
                    <a:pt x="363217" y="1130300"/>
                  </a:lnTo>
                  <a:lnTo>
                    <a:pt x="322529" y="1117600"/>
                  </a:lnTo>
                  <a:lnTo>
                    <a:pt x="283631" y="1092200"/>
                  </a:lnTo>
                  <a:lnTo>
                    <a:pt x="246673" y="1066800"/>
                  </a:lnTo>
                  <a:lnTo>
                    <a:pt x="211805" y="1041400"/>
                  </a:lnTo>
                  <a:lnTo>
                    <a:pt x="179180" y="1003300"/>
                  </a:lnTo>
                  <a:lnTo>
                    <a:pt x="148946" y="977900"/>
                  </a:lnTo>
                  <a:lnTo>
                    <a:pt x="121255" y="939800"/>
                  </a:lnTo>
                  <a:lnTo>
                    <a:pt x="96258" y="901700"/>
                  </a:lnTo>
                  <a:lnTo>
                    <a:pt x="74105" y="863600"/>
                  </a:lnTo>
                  <a:lnTo>
                    <a:pt x="54947" y="825500"/>
                  </a:lnTo>
                  <a:lnTo>
                    <a:pt x="38934" y="787400"/>
                  </a:lnTo>
                  <a:lnTo>
                    <a:pt x="26217" y="736600"/>
                  </a:lnTo>
                  <a:lnTo>
                    <a:pt x="16948" y="698500"/>
                  </a:lnTo>
                  <a:lnTo>
                    <a:pt x="11275" y="647700"/>
                  </a:lnTo>
                  <a:lnTo>
                    <a:pt x="9351" y="596900"/>
                  </a:lnTo>
                  <a:lnTo>
                    <a:pt x="11275" y="546100"/>
                  </a:lnTo>
                  <a:lnTo>
                    <a:pt x="16948" y="508000"/>
                  </a:lnTo>
                  <a:lnTo>
                    <a:pt x="1433" y="508000"/>
                  </a:lnTo>
                  <a:lnTo>
                    <a:pt x="0" y="495300"/>
                  </a:lnTo>
                  <a:close/>
                </a:path>
                <a:path extrusionOk="0" h="2362200" w="1184910">
                  <a:moveTo>
                    <a:pt x="731423" y="25400"/>
                  </a:moveTo>
                  <a:lnTo>
                    <a:pt x="682333" y="25400"/>
                  </a:lnTo>
                  <a:lnTo>
                    <a:pt x="771613" y="50800"/>
                  </a:lnTo>
                  <a:lnTo>
                    <a:pt x="814070" y="63500"/>
                  </a:lnTo>
                  <a:lnTo>
                    <a:pt x="854871" y="88900"/>
                  </a:lnTo>
                  <a:lnTo>
                    <a:pt x="893868" y="101600"/>
                  </a:lnTo>
                  <a:lnTo>
                    <a:pt x="930910" y="127000"/>
                  </a:lnTo>
                  <a:lnTo>
                    <a:pt x="965849" y="165100"/>
                  </a:lnTo>
                  <a:lnTo>
                    <a:pt x="998534" y="190500"/>
                  </a:lnTo>
                  <a:lnTo>
                    <a:pt x="1028817" y="215900"/>
                  </a:lnTo>
                  <a:lnTo>
                    <a:pt x="1056546" y="254000"/>
                  </a:lnTo>
                  <a:lnTo>
                    <a:pt x="1081574" y="292100"/>
                  </a:lnTo>
                  <a:lnTo>
                    <a:pt x="1103750" y="330200"/>
                  </a:lnTo>
                  <a:lnTo>
                    <a:pt x="1122925" y="368300"/>
                  </a:lnTo>
                  <a:lnTo>
                    <a:pt x="1138948" y="419100"/>
                  </a:lnTo>
                  <a:lnTo>
                    <a:pt x="1151672" y="457200"/>
                  </a:lnTo>
                  <a:lnTo>
                    <a:pt x="1160945" y="508000"/>
                  </a:lnTo>
                  <a:lnTo>
                    <a:pt x="1166618" y="546100"/>
                  </a:lnTo>
                  <a:lnTo>
                    <a:pt x="1168543" y="596900"/>
                  </a:lnTo>
                  <a:lnTo>
                    <a:pt x="1166618" y="647700"/>
                  </a:lnTo>
                  <a:lnTo>
                    <a:pt x="1160945" y="698500"/>
                  </a:lnTo>
                  <a:lnTo>
                    <a:pt x="1151672" y="736600"/>
                  </a:lnTo>
                  <a:lnTo>
                    <a:pt x="1138948" y="787400"/>
                  </a:lnTo>
                  <a:lnTo>
                    <a:pt x="1122925" y="825500"/>
                  </a:lnTo>
                  <a:lnTo>
                    <a:pt x="1103750" y="863600"/>
                  </a:lnTo>
                  <a:lnTo>
                    <a:pt x="1081574" y="901700"/>
                  </a:lnTo>
                  <a:lnTo>
                    <a:pt x="1056546" y="939800"/>
                  </a:lnTo>
                  <a:lnTo>
                    <a:pt x="1028817" y="977900"/>
                  </a:lnTo>
                  <a:lnTo>
                    <a:pt x="998534" y="1003300"/>
                  </a:lnTo>
                  <a:lnTo>
                    <a:pt x="965849" y="1041400"/>
                  </a:lnTo>
                  <a:lnTo>
                    <a:pt x="930910" y="1066800"/>
                  </a:lnTo>
                  <a:lnTo>
                    <a:pt x="893868" y="1092200"/>
                  </a:lnTo>
                  <a:lnTo>
                    <a:pt x="854871" y="1117600"/>
                  </a:lnTo>
                  <a:lnTo>
                    <a:pt x="814070" y="1130300"/>
                  </a:lnTo>
                  <a:lnTo>
                    <a:pt x="771613" y="1143000"/>
                  </a:lnTo>
                  <a:lnTo>
                    <a:pt x="727651" y="1155700"/>
                  </a:lnTo>
                  <a:lnTo>
                    <a:pt x="635809" y="1181100"/>
                  </a:lnTo>
                  <a:lnTo>
                    <a:pt x="730515" y="1181100"/>
                  </a:lnTo>
                  <a:lnTo>
                    <a:pt x="775672" y="1168400"/>
                  </a:lnTo>
                  <a:lnTo>
                    <a:pt x="819304" y="1143000"/>
                  </a:lnTo>
                  <a:lnTo>
                    <a:pt x="861253" y="1130300"/>
                  </a:lnTo>
                  <a:lnTo>
                    <a:pt x="901364" y="1104900"/>
                  </a:lnTo>
                  <a:lnTo>
                    <a:pt x="939479" y="1079500"/>
                  </a:lnTo>
                  <a:lnTo>
                    <a:pt x="975444" y="1054100"/>
                  </a:lnTo>
                  <a:lnTo>
                    <a:pt x="1009101" y="1016000"/>
                  </a:lnTo>
                  <a:lnTo>
                    <a:pt x="1040295" y="990600"/>
                  </a:lnTo>
                  <a:lnTo>
                    <a:pt x="1068869" y="952500"/>
                  </a:lnTo>
                  <a:lnTo>
                    <a:pt x="1094666" y="914400"/>
                  </a:lnTo>
                  <a:lnTo>
                    <a:pt x="1117531" y="876300"/>
                  </a:lnTo>
                  <a:lnTo>
                    <a:pt x="1137307" y="825500"/>
                  </a:lnTo>
                  <a:lnTo>
                    <a:pt x="1153838" y="787400"/>
                  </a:lnTo>
                  <a:lnTo>
                    <a:pt x="1166967" y="736600"/>
                  </a:lnTo>
                  <a:lnTo>
                    <a:pt x="1176539" y="698500"/>
                  </a:lnTo>
                  <a:lnTo>
                    <a:pt x="1182396" y="647700"/>
                  </a:lnTo>
                  <a:lnTo>
                    <a:pt x="1184384" y="596900"/>
                  </a:lnTo>
                  <a:lnTo>
                    <a:pt x="1182406" y="546100"/>
                  </a:lnTo>
                  <a:lnTo>
                    <a:pt x="1176575" y="508000"/>
                  </a:lnTo>
                  <a:lnTo>
                    <a:pt x="1167046" y="457200"/>
                  </a:lnTo>
                  <a:lnTo>
                    <a:pt x="1153971" y="406400"/>
                  </a:lnTo>
                  <a:lnTo>
                    <a:pt x="1137505" y="368300"/>
                  </a:lnTo>
                  <a:lnTo>
                    <a:pt x="1117802" y="330200"/>
                  </a:lnTo>
                  <a:lnTo>
                    <a:pt x="1095016" y="279400"/>
                  </a:lnTo>
                  <a:lnTo>
                    <a:pt x="1069300" y="241300"/>
                  </a:lnTo>
                  <a:lnTo>
                    <a:pt x="1040809" y="215900"/>
                  </a:lnTo>
                  <a:lnTo>
                    <a:pt x="1009695" y="177800"/>
                  </a:lnTo>
                  <a:lnTo>
                    <a:pt x="976115" y="152400"/>
                  </a:lnTo>
                  <a:lnTo>
                    <a:pt x="940220" y="114300"/>
                  </a:lnTo>
                  <a:lnTo>
                    <a:pt x="902165" y="88900"/>
                  </a:lnTo>
                  <a:lnTo>
                    <a:pt x="862104" y="76200"/>
                  </a:lnTo>
                  <a:lnTo>
                    <a:pt x="820191" y="50800"/>
                  </a:lnTo>
                  <a:lnTo>
                    <a:pt x="731423" y="25400"/>
                  </a:lnTo>
                  <a:close/>
                </a:path>
                <a:path extrusionOk="0" h="2362200" w="1184910">
                  <a:moveTo>
                    <a:pt x="637094" y="0"/>
                  </a:moveTo>
                  <a:lnTo>
                    <a:pt x="539621" y="0"/>
                  </a:lnTo>
                  <a:lnTo>
                    <a:pt x="445713" y="25400"/>
                  </a:lnTo>
                  <a:lnTo>
                    <a:pt x="357253" y="50800"/>
                  </a:lnTo>
                  <a:lnTo>
                    <a:pt x="315457" y="76200"/>
                  </a:lnTo>
                  <a:lnTo>
                    <a:pt x="275492" y="88900"/>
                  </a:lnTo>
                  <a:lnTo>
                    <a:pt x="237515" y="114300"/>
                  </a:lnTo>
                  <a:lnTo>
                    <a:pt x="201681" y="152400"/>
                  </a:lnTo>
                  <a:lnTo>
                    <a:pt x="168147" y="177800"/>
                  </a:lnTo>
                  <a:lnTo>
                    <a:pt x="137070" y="215900"/>
                  </a:lnTo>
                  <a:lnTo>
                    <a:pt x="108605" y="254000"/>
                  </a:lnTo>
                  <a:lnTo>
                    <a:pt x="82909" y="292100"/>
                  </a:lnTo>
                  <a:lnTo>
                    <a:pt x="60138" y="330200"/>
                  </a:lnTo>
                  <a:lnTo>
                    <a:pt x="40449" y="368300"/>
                  </a:lnTo>
                  <a:lnTo>
                    <a:pt x="23997" y="406400"/>
                  </a:lnTo>
                  <a:lnTo>
                    <a:pt x="10940" y="457200"/>
                  </a:lnTo>
                  <a:lnTo>
                    <a:pt x="1433" y="508000"/>
                  </a:lnTo>
                  <a:lnTo>
                    <a:pt x="16948" y="508000"/>
                  </a:lnTo>
                  <a:lnTo>
                    <a:pt x="26217" y="457200"/>
                  </a:lnTo>
                  <a:lnTo>
                    <a:pt x="38934" y="419100"/>
                  </a:lnTo>
                  <a:lnTo>
                    <a:pt x="54947" y="368300"/>
                  </a:lnTo>
                  <a:lnTo>
                    <a:pt x="74105" y="330200"/>
                  </a:lnTo>
                  <a:lnTo>
                    <a:pt x="96258" y="292100"/>
                  </a:lnTo>
                  <a:lnTo>
                    <a:pt x="121255" y="254000"/>
                  </a:lnTo>
                  <a:lnTo>
                    <a:pt x="148946" y="215900"/>
                  </a:lnTo>
                  <a:lnTo>
                    <a:pt x="179180" y="190500"/>
                  </a:lnTo>
                  <a:lnTo>
                    <a:pt x="211805" y="165100"/>
                  </a:lnTo>
                  <a:lnTo>
                    <a:pt x="246673" y="127000"/>
                  </a:lnTo>
                  <a:lnTo>
                    <a:pt x="283631" y="101600"/>
                  </a:lnTo>
                  <a:lnTo>
                    <a:pt x="322529" y="88900"/>
                  </a:lnTo>
                  <a:lnTo>
                    <a:pt x="363217" y="63500"/>
                  </a:lnTo>
                  <a:lnTo>
                    <a:pt x="405544" y="50800"/>
                  </a:lnTo>
                  <a:lnTo>
                    <a:pt x="494512" y="25400"/>
                  </a:lnTo>
                  <a:lnTo>
                    <a:pt x="731423" y="25400"/>
                  </a:lnTo>
                  <a:lnTo>
                    <a:pt x="637094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0" y="7921435"/>
              <a:ext cx="1184910" cy="2364740"/>
            </a:xfrm>
            <a:custGeom>
              <a:rect b="b" l="l" r="r" t="t"/>
              <a:pathLst>
                <a:path extrusionOk="0" h="2364740" w="1184910">
                  <a:moveTo>
                    <a:pt x="683988" y="1182236"/>
                  </a:moveTo>
                  <a:lnTo>
                    <a:pt x="730515" y="1172735"/>
                  </a:lnTo>
                  <a:lnTo>
                    <a:pt x="775672" y="1159694"/>
                  </a:lnTo>
                  <a:lnTo>
                    <a:pt x="819304" y="1143267"/>
                  </a:lnTo>
                  <a:lnTo>
                    <a:pt x="861253" y="1123606"/>
                  </a:lnTo>
                  <a:lnTo>
                    <a:pt x="901363" y="1100865"/>
                  </a:lnTo>
                  <a:lnTo>
                    <a:pt x="939479" y="1075198"/>
                  </a:lnTo>
                  <a:lnTo>
                    <a:pt x="975444" y="1046757"/>
                  </a:lnTo>
                  <a:lnTo>
                    <a:pt x="1009101" y="1015696"/>
                  </a:lnTo>
                  <a:lnTo>
                    <a:pt x="1040295" y="982169"/>
                  </a:lnTo>
                  <a:lnTo>
                    <a:pt x="1068869" y="946328"/>
                  </a:lnTo>
                  <a:lnTo>
                    <a:pt x="1094666" y="908328"/>
                  </a:lnTo>
                  <a:lnTo>
                    <a:pt x="1117531" y="868321"/>
                  </a:lnTo>
                  <a:lnTo>
                    <a:pt x="1137307" y="826460"/>
                  </a:lnTo>
                  <a:lnTo>
                    <a:pt x="1153838" y="782900"/>
                  </a:lnTo>
                  <a:lnTo>
                    <a:pt x="1166967" y="737794"/>
                  </a:lnTo>
                  <a:lnTo>
                    <a:pt x="1176539" y="691294"/>
                  </a:lnTo>
                  <a:lnTo>
                    <a:pt x="1182396" y="643554"/>
                  </a:lnTo>
                  <a:lnTo>
                    <a:pt x="1184384" y="594728"/>
                  </a:lnTo>
                  <a:lnTo>
                    <a:pt x="1182406" y="545970"/>
                  </a:lnTo>
                  <a:lnTo>
                    <a:pt x="1176575" y="498294"/>
                  </a:lnTo>
                  <a:lnTo>
                    <a:pt x="1167046" y="451853"/>
                  </a:lnTo>
                  <a:lnTo>
                    <a:pt x="1153971" y="406801"/>
                  </a:lnTo>
                  <a:lnTo>
                    <a:pt x="1137505" y="363291"/>
                  </a:lnTo>
                  <a:lnTo>
                    <a:pt x="1117802" y="321477"/>
                  </a:lnTo>
                  <a:lnTo>
                    <a:pt x="1095016" y="281512"/>
                  </a:lnTo>
                  <a:lnTo>
                    <a:pt x="1069300" y="243549"/>
                  </a:lnTo>
                  <a:lnTo>
                    <a:pt x="1040809" y="207742"/>
                  </a:lnTo>
                  <a:lnTo>
                    <a:pt x="1009695" y="174243"/>
                  </a:lnTo>
                  <a:lnTo>
                    <a:pt x="976115" y="143208"/>
                  </a:lnTo>
                  <a:lnTo>
                    <a:pt x="940220" y="114788"/>
                  </a:lnTo>
                  <a:lnTo>
                    <a:pt x="902165" y="89137"/>
                  </a:lnTo>
                  <a:lnTo>
                    <a:pt x="862104" y="66408"/>
                  </a:lnTo>
                  <a:lnTo>
                    <a:pt x="820191" y="46756"/>
                  </a:lnTo>
                  <a:lnTo>
                    <a:pt x="776579" y="30332"/>
                  </a:lnTo>
                  <a:lnTo>
                    <a:pt x="731423" y="17292"/>
                  </a:lnTo>
                  <a:lnTo>
                    <a:pt x="684877" y="7787"/>
                  </a:lnTo>
                  <a:lnTo>
                    <a:pt x="637094" y="1972"/>
                  </a:lnTo>
                  <a:lnTo>
                    <a:pt x="588228" y="0"/>
                  </a:lnTo>
                  <a:lnTo>
                    <a:pt x="539621" y="1974"/>
                  </a:lnTo>
                  <a:lnTo>
                    <a:pt x="492064" y="7796"/>
                  </a:lnTo>
                  <a:lnTo>
                    <a:pt x="445713" y="17313"/>
                  </a:lnTo>
                  <a:lnTo>
                    <a:pt x="400724" y="30372"/>
                  </a:lnTo>
                  <a:lnTo>
                    <a:pt x="357253" y="46821"/>
                  </a:lnTo>
                  <a:lnTo>
                    <a:pt x="315457" y="66507"/>
                  </a:lnTo>
                  <a:lnTo>
                    <a:pt x="275492" y="89277"/>
                  </a:lnTo>
                  <a:lnTo>
                    <a:pt x="237515" y="114979"/>
                  </a:lnTo>
                  <a:lnTo>
                    <a:pt x="201681" y="143460"/>
                  </a:lnTo>
                  <a:lnTo>
                    <a:pt x="168147" y="174568"/>
                  </a:lnTo>
                  <a:lnTo>
                    <a:pt x="137070" y="208150"/>
                  </a:lnTo>
                  <a:lnTo>
                    <a:pt x="108605" y="244054"/>
                  </a:lnTo>
                  <a:lnTo>
                    <a:pt x="82909" y="282126"/>
                  </a:lnTo>
                  <a:lnTo>
                    <a:pt x="60138" y="322215"/>
                  </a:lnTo>
                  <a:lnTo>
                    <a:pt x="40449" y="364168"/>
                  </a:lnTo>
                  <a:lnTo>
                    <a:pt x="23997" y="407831"/>
                  </a:lnTo>
                  <a:lnTo>
                    <a:pt x="10940" y="453053"/>
                  </a:lnTo>
                  <a:lnTo>
                    <a:pt x="1433" y="499681"/>
                  </a:lnTo>
                  <a:lnTo>
                    <a:pt x="0" y="492565"/>
                  </a:lnTo>
                </a:path>
                <a:path extrusionOk="0" h="2364740" w="1184910">
                  <a:moveTo>
                    <a:pt x="0" y="1871907"/>
                  </a:moveTo>
                  <a:lnTo>
                    <a:pt x="1433" y="1864791"/>
                  </a:lnTo>
                  <a:lnTo>
                    <a:pt x="10940" y="1911419"/>
                  </a:lnTo>
                  <a:lnTo>
                    <a:pt x="23997" y="1956641"/>
                  </a:lnTo>
                  <a:lnTo>
                    <a:pt x="40449" y="2000305"/>
                  </a:lnTo>
                  <a:lnTo>
                    <a:pt x="60138" y="2042257"/>
                  </a:lnTo>
                  <a:lnTo>
                    <a:pt x="82909" y="2082346"/>
                  </a:lnTo>
                  <a:lnTo>
                    <a:pt x="108605" y="2120418"/>
                  </a:lnTo>
                  <a:lnTo>
                    <a:pt x="137070" y="2156322"/>
                  </a:lnTo>
                  <a:lnTo>
                    <a:pt x="168147" y="2189904"/>
                  </a:lnTo>
                  <a:lnTo>
                    <a:pt x="201681" y="2221012"/>
                  </a:lnTo>
                  <a:lnTo>
                    <a:pt x="237515" y="2249493"/>
                  </a:lnTo>
                  <a:lnTo>
                    <a:pt x="275492" y="2275195"/>
                  </a:lnTo>
                  <a:lnTo>
                    <a:pt x="315457" y="2297965"/>
                  </a:lnTo>
                  <a:lnTo>
                    <a:pt x="357253" y="2317651"/>
                  </a:lnTo>
                  <a:lnTo>
                    <a:pt x="400724" y="2334099"/>
                  </a:lnTo>
                  <a:lnTo>
                    <a:pt x="445713" y="2347158"/>
                  </a:lnTo>
                  <a:lnTo>
                    <a:pt x="492064" y="2356675"/>
                  </a:lnTo>
                  <a:lnTo>
                    <a:pt x="539621" y="2362497"/>
                  </a:lnTo>
                  <a:lnTo>
                    <a:pt x="588228" y="2364472"/>
                  </a:lnTo>
                  <a:lnTo>
                    <a:pt x="637094" y="2362499"/>
                  </a:lnTo>
                  <a:lnTo>
                    <a:pt x="684877" y="2356684"/>
                  </a:lnTo>
                  <a:lnTo>
                    <a:pt x="731423" y="2347179"/>
                  </a:lnTo>
                  <a:lnTo>
                    <a:pt x="776579" y="2334139"/>
                  </a:lnTo>
                  <a:lnTo>
                    <a:pt x="820191" y="2317716"/>
                  </a:lnTo>
                  <a:lnTo>
                    <a:pt x="862104" y="2298064"/>
                  </a:lnTo>
                  <a:lnTo>
                    <a:pt x="902165" y="2275336"/>
                  </a:lnTo>
                  <a:lnTo>
                    <a:pt x="940220" y="2249686"/>
                  </a:lnTo>
                  <a:lnTo>
                    <a:pt x="976115" y="2221266"/>
                  </a:lnTo>
                  <a:lnTo>
                    <a:pt x="1009695" y="2190231"/>
                  </a:lnTo>
                  <a:lnTo>
                    <a:pt x="1040809" y="2156733"/>
                  </a:lnTo>
                  <a:lnTo>
                    <a:pt x="1069300" y="2120927"/>
                  </a:lnTo>
                  <a:lnTo>
                    <a:pt x="1095016" y="2082964"/>
                  </a:lnTo>
                  <a:lnTo>
                    <a:pt x="1117802" y="2043000"/>
                  </a:lnTo>
                  <a:lnTo>
                    <a:pt x="1137505" y="2001187"/>
                  </a:lnTo>
                  <a:lnTo>
                    <a:pt x="1153971" y="1957678"/>
                  </a:lnTo>
                  <a:lnTo>
                    <a:pt x="1167046" y="1912627"/>
                  </a:lnTo>
                  <a:lnTo>
                    <a:pt x="1176575" y="1866187"/>
                  </a:lnTo>
                  <a:lnTo>
                    <a:pt x="1182406" y="1818512"/>
                  </a:lnTo>
                  <a:lnTo>
                    <a:pt x="1184384" y="1769755"/>
                  </a:lnTo>
                  <a:lnTo>
                    <a:pt x="1182396" y="1721034"/>
                  </a:lnTo>
                  <a:lnTo>
                    <a:pt x="1176539" y="1673375"/>
                  </a:lnTo>
                  <a:lnTo>
                    <a:pt x="1166967" y="1626934"/>
                  </a:lnTo>
                  <a:lnTo>
                    <a:pt x="1153838" y="1581867"/>
                  </a:lnTo>
                  <a:lnTo>
                    <a:pt x="1137307" y="1538329"/>
                  </a:lnTo>
                  <a:lnTo>
                    <a:pt x="1117531" y="1496475"/>
                  </a:lnTo>
                  <a:lnTo>
                    <a:pt x="1094666" y="1456461"/>
                  </a:lnTo>
                  <a:lnTo>
                    <a:pt x="1068869" y="1418443"/>
                  </a:lnTo>
                  <a:lnTo>
                    <a:pt x="1040295" y="1382576"/>
                  </a:lnTo>
                  <a:lnTo>
                    <a:pt x="1009101" y="1349015"/>
                  </a:lnTo>
                  <a:lnTo>
                    <a:pt x="975444" y="1317917"/>
                  </a:lnTo>
                  <a:lnTo>
                    <a:pt x="939479" y="1289436"/>
                  </a:lnTo>
                  <a:lnTo>
                    <a:pt x="901363" y="1263729"/>
                  </a:lnTo>
                  <a:lnTo>
                    <a:pt x="861253" y="1240951"/>
                  </a:lnTo>
                  <a:lnTo>
                    <a:pt x="819304" y="1221257"/>
                  </a:lnTo>
                  <a:lnTo>
                    <a:pt x="775672" y="1204802"/>
                  </a:lnTo>
                  <a:lnTo>
                    <a:pt x="730515" y="1191744"/>
                  </a:lnTo>
                  <a:lnTo>
                    <a:pt x="683988" y="1182236"/>
                  </a:lnTo>
                </a:path>
                <a:path extrusionOk="0" h="2364740" w="1184910">
                  <a:moveTo>
                    <a:pt x="588228" y="15125"/>
                  </a:moveTo>
                  <a:lnTo>
                    <a:pt x="635809" y="17049"/>
                  </a:lnTo>
                  <a:lnTo>
                    <a:pt x="682333" y="22722"/>
                  </a:lnTo>
                  <a:lnTo>
                    <a:pt x="727651" y="31994"/>
                  </a:lnTo>
                  <a:lnTo>
                    <a:pt x="771613" y="44714"/>
                  </a:lnTo>
                  <a:lnTo>
                    <a:pt x="814070" y="60732"/>
                  </a:lnTo>
                  <a:lnTo>
                    <a:pt x="854871" y="79899"/>
                  </a:lnTo>
                  <a:lnTo>
                    <a:pt x="893868" y="102063"/>
                  </a:lnTo>
                  <a:lnTo>
                    <a:pt x="930910" y="127076"/>
                  </a:lnTo>
                  <a:lnTo>
                    <a:pt x="965849" y="154786"/>
                  </a:lnTo>
                  <a:lnTo>
                    <a:pt x="998534" y="185045"/>
                  </a:lnTo>
                  <a:lnTo>
                    <a:pt x="1028817" y="217700"/>
                  </a:lnTo>
                  <a:lnTo>
                    <a:pt x="1056546" y="252604"/>
                  </a:lnTo>
                  <a:lnTo>
                    <a:pt x="1081574" y="289605"/>
                  </a:lnTo>
                  <a:lnTo>
                    <a:pt x="1103750" y="328553"/>
                  </a:lnTo>
                  <a:lnTo>
                    <a:pt x="1122925" y="369298"/>
                  </a:lnTo>
                  <a:lnTo>
                    <a:pt x="1138948" y="411690"/>
                  </a:lnTo>
                  <a:lnTo>
                    <a:pt x="1151672" y="455579"/>
                  </a:lnTo>
                  <a:lnTo>
                    <a:pt x="1160945" y="500815"/>
                  </a:lnTo>
                  <a:lnTo>
                    <a:pt x="1166619" y="547248"/>
                  </a:lnTo>
                  <a:lnTo>
                    <a:pt x="1168543" y="594728"/>
                  </a:lnTo>
                  <a:lnTo>
                    <a:pt x="1166619" y="642205"/>
                  </a:lnTo>
                  <a:lnTo>
                    <a:pt x="1160945" y="688636"/>
                  </a:lnTo>
                  <a:lnTo>
                    <a:pt x="1151672" y="733871"/>
                  </a:lnTo>
                  <a:lnTo>
                    <a:pt x="1138948" y="777759"/>
                  </a:lnTo>
                  <a:lnTo>
                    <a:pt x="1122925" y="820150"/>
                  </a:lnTo>
                  <a:lnTo>
                    <a:pt x="1103750" y="860894"/>
                  </a:lnTo>
                  <a:lnTo>
                    <a:pt x="1081574" y="899841"/>
                  </a:lnTo>
                  <a:lnTo>
                    <a:pt x="1056546" y="936841"/>
                  </a:lnTo>
                  <a:lnTo>
                    <a:pt x="1028817" y="971744"/>
                  </a:lnTo>
                  <a:lnTo>
                    <a:pt x="998534" y="1004399"/>
                  </a:lnTo>
                  <a:lnTo>
                    <a:pt x="965849" y="1034657"/>
                  </a:lnTo>
                  <a:lnTo>
                    <a:pt x="930910" y="1062367"/>
                  </a:lnTo>
                  <a:lnTo>
                    <a:pt x="893868" y="1087380"/>
                  </a:lnTo>
                  <a:lnTo>
                    <a:pt x="854871" y="1109544"/>
                  </a:lnTo>
                  <a:lnTo>
                    <a:pt x="814070" y="1128710"/>
                  </a:lnTo>
                  <a:lnTo>
                    <a:pt x="771613" y="1144729"/>
                  </a:lnTo>
                  <a:lnTo>
                    <a:pt x="727651" y="1157449"/>
                  </a:lnTo>
                  <a:lnTo>
                    <a:pt x="682333" y="1166720"/>
                  </a:lnTo>
                  <a:lnTo>
                    <a:pt x="635809" y="1172393"/>
                  </a:lnTo>
                  <a:lnTo>
                    <a:pt x="588228" y="1174318"/>
                  </a:lnTo>
                  <a:lnTo>
                    <a:pt x="540852" y="1172393"/>
                  </a:lnTo>
                  <a:lnTo>
                    <a:pt x="494512" y="1166720"/>
                  </a:lnTo>
                  <a:lnTo>
                    <a:pt x="449360" y="1157449"/>
                  </a:lnTo>
                  <a:lnTo>
                    <a:pt x="405544" y="1144729"/>
                  </a:lnTo>
                  <a:lnTo>
                    <a:pt x="363217" y="1128710"/>
                  </a:lnTo>
                  <a:lnTo>
                    <a:pt x="322529" y="1109544"/>
                  </a:lnTo>
                  <a:lnTo>
                    <a:pt x="283631" y="1087380"/>
                  </a:lnTo>
                  <a:lnTo>
                    <a:pt x="246673" y="1062367"/>
                  </a:lnTo>
                  <a:lnTo>
                    <a:pt x="211805" y="1034657"/>
                  </a:lnTo>
                  <a:lnTo>
                    <a:pt x="179180" y="1004399"/>
                  </a:lnTo>
                  <a:lnTo>
                    <a:pt x="148946" y="971744"/>
                  </a:lnTo>
                  <a:lnTo>
                    <a:pt x="121255" y="936841"/>
                  </a:lnTo>
                  <a:lnTo>
                    <a:pt x="96258" y="899841"/>
                  </a:lnTo>
                  <a:lnTo>
                    <a:pt x="74105" y="860894"/>
                  </a:lnTo>
                  <a:lnTo>
                    <a:pt x="54947" y="820150"/>
                  </a:lnTo>
                  <a:lnTo>
                    <a:pt x="38934" y="777759"/>
                  </a:lnTo>
                  <a:lnTo>
                    <a:pt x="26217" y="733871"/>
                  </a:lnTo>
                  <a:lnTo>
                    <a:pt x="16948" y="688636"/>
                  </a:lnTo>
                  <a:lnTo>
                    <a:pt x="11275" y="642205"/>
                  </a:lnTo>
                  <a:lnTo>
                    <a:pt x="9351" y="594728"/>
                  </a:lnTo>
                  <a:lnTo>
                    <a:pt x="11275" y="547248"/>
                  </a:lnTo>
                  <a:lnTo>
                    <a:pt x="16948" y="500815"/>
                  </a:lnTo>
                  <a:lnTo>
                    <a:pt x="26217" y="455579"/>
                  </a:lnTo>
                  <a:lnTo>
                    <a:pt x="38934" y="411690"/>
                  </a:lnTo>
                  <a:lnTo>
                    <a:pt x="54947" y="369298"/>
                  </a:lnTo>
                  <a:lnTo>
                    <a:pt x="74105" y="328553"/>
                  </a:lnTo>
                  <a:lnTo>
                    <a:pt x="96258" y="289605"/>
                  </a:lnTo>
                  <a:lnTo>
                    <a:pt x="121255" y="252604"/>
                  </a:lnTo>
                  <a:lnTo>
                    <a:pt x="148946" y="217700"/>
                  </a:lnTo>
                  <a:lnTo>
                    <a:pt x="179180" y="185045"/>
                  </a:lnTo>
                  <a:lnTo>
                    <a:pt x="211805" y="154786"/>
                  </a:lnTo>
                  <a:lnTo>
                    <a:pt x="246673" y="127076"/>
                  </a:lnTo>
                  <a:lnTo>
                    <a:pt x="283631" y="102063"/>
                  </a:lnTo>
                  <a:lnTo>
                    <a:pt x="322529" y="79899"/>
                  </a:lnTo>
                  <a:lnTo>
                    <a:pt x="363217" y="60732"/>
                  </a:lnTo>
                  <a:lnTo>
                    <a:pt x="405544" y="44714"/>
                  </a:lnTo>
                  <a:lnTo>
                    <a:pt x="449360" y="31994"/>
                  </a:lnTo>
                  <a:lnTo>
                    <a:pt x="494512" y="22722"/>
                  </a:lnTo>
                  <a:lnTo>
                    <a:pt x="540852" y="17049"/>
                  </a:lnTo>
                  <a:lnTo>
                    <a:pt x="588228" y="15125"/>
                  </a:lnTo>
                  <a:close/>
                </a:path>
                <a:path extrusionOk="0" h="2364740" w="1184910">
                  <a:moveTo>
                    <a:pt x="493910" y="1182236"/>
                  </a:moveTo>
                  <a:lnTo>
                    <a:pt x="447302" y="1191643"/>
                  </a:lnTo>
                  <a:lnTo>
                    <a:pt x="402080" y="1204640"/>
                  </a:lnTo>
                  <a:lnTo>
                    <a:pt x="358401" y="1221068"/>
                  </a:lnTo>
                  <a:lnTo>
                    <a:pt x="316418" y="1240771"/>
                  </a:lnTo>
                  <a:lnTo>
                    <a:pt x="276288" y="1263591"/>
                  </a:lnTo>
                  <a:lnTo>
                    <a:pt x="238165" y="1289372"/>
                  </a:lnTo>
                  <a:lnTo>
                    <a:pt x="202204" y="1317956"/>
                  </a:lnTo>
                  <a:lnTo>
                    <a:pt x="168560" y="1349187"/>
                  </a:lnTo>
                  <a:lnTo>
                    <a:pt x="137388" y="1382906"/>
                  </a:lnTo>
                  <a:lnTo>
                    <a:pt x="108844" y="1418957"/>
                  </a:lnTo>
                  <a:lnTo>
                    <a:pt x="83082" y="1457183"/>
                  </a:lnTo>
                  <a:lnTo>
                    <a:pt x="60258" y="1497426"/>
                  </a:lnTo>
                  <a:lnTo>
                    <a:pt x="40525" y="1539530"/>
                  </a:lnTo>
                  <a:lnTo>
                    <a:pt x="24040" y="1583337"/>
                  </a:lnTo>
                  <a:lnTo>
                    <a:pt x="10958" y="1628690"/>
                  </a:lnTo>
                  <a:lnTo>
                    <a:pt x="1433" y="1675432"/>
                  </a:lnTo>
                  <a:lnTo>
                    <a:pt x="0" y="1668308"/>
                  </a:lnTo>
                </a:path>
                <a:path extrusionOk="0" h="2364740" w="1184910">
                  <a:moveTo>
                    <a:pt x="0" y="697571"/>
                  </a:moveTo>
                  <a:lnTo>
                    <a:pt x="1433" y="690486"/>
                  </a:lnTo>
                  <a:lnTo>
                    <a:pt x="10958" y="736973"/>
                  </a:lnTo>
                  <a:lnTo>
                    <a:pt x="24040" y="782104"/>
                  </a:lnTo>
                  <a:lnTo>
                    <a:pt x="40525" y="825718"/>
                  </a:lnTo>
                  <a:lnTo>
                    <a:pt x="60258" y="867656"/>
                  </a:lnTo>
                  <a:lnTo>
                    <a:pt x="83082" y="907760"/>
                  </a:lnTo>
                  <a:lnTo>
                    <a:pt x="108844" y="945869"/>
                  </a:lnTo>
                  <a:lnTo>
                    <a:pt x="137388" y="981825"/>
                  </a:lnTo>
                  <a:lnTo>
                    <a:pt x="168560" y="1015467"/>
                  </a:lnTo>
                  <a:lnTo>
                    <a:pt x="202204" y="1046638"/>
                  </a:lnTo>
                  <a:lnTo>
                    <a:pt x="238165" y="1075178"/>
                  </a:lnTo>
                  <a:lnTo>
                    <a:pt x="276288" y="1100927"/>
                  </a:lnTo>
                  <a:lnTo>
                    <a:pt x="316418" y="1123725"/>
                  </a:lnTo>
                  <a:lnTo>
                    <a:pt x="358401" y="1143415"/>
                  </a:lnTo>
                  <a:lnTo>
                    <a:pt x="402080" y="1159836"/>
                  </a:lnTo>
                  <a:lnTo>
                    <a:pt x="447302" y="1172830"/>
                  </a:lnTo>
                  <a:lnTo>
                    <a:pt x="493910" y="1182236"/>
                  </a:lnTo>
                </a:path>
                <a:path extrusionOk="0" h="2364740" w="1184910">
                  <a:moveTo>
                    <a:pt x="588228" y="2349350"/>
                  </a:moveTo>
                  <a:lnTo>
                    <a:pt x="540852" y="2347426"/>
                  </a:lnTo>
                  <a:lnTo>
                    <a:pt x="494512" y="2341753"/>
                  </a:lnTo>
                  <a:lnTo>
                    <a:pt x="449360" y="2332482"/>
                  </a:lnTo>
                  <a:lnTo>
                    <a:pt x="405544" y="2319762"/>
                  </a:lnTo>
                  <a:lnTo>
                    <a:pt x="363217" y="2303743"/>
                  </a:lnTo>
                  <a:lnTo>
                    <a:pt x="322529" y="2284577"/>
                  </a:lnTo>
                  <a:lnTo>
                    <a:pt x="283631" y="2262412"/>
                  </a:lnTo>
                  <a:lnTo>
                    <a:pt x="246673" y="2237400"/>
                  </a:lnTo>
                  <a:lnTo>
                    <a:pt x="211805" y="2209690"/>
                  </a:lnTo>
                  <a:lnTo>
                    <a:pt x="179180" y="2179432"/>
                  </a:lnTo>
                  <a:lnTo>
                    <a:pt x="148946" y="2146776"/>
                  </a:lnTo>
                  <a:lnTo>
                    <a:pt x="121255" y="2111873"/>
                  </a:lnTo>
                  <a:lnTo>
                    <a:pt x="96258" y="2074873"/>
                  </a:lnTo>
                  <a:lnTo>
                    <a:pt x="74105" y="2035925"/>
                  </a:lnTo>
                  <a:lnTo>
                    <a:pt x="54947" y="1995181"/>
                  </a:lnTo>
                  <a:lnTo>
                    <a:pt x="38934" y="1952789"/>
                  </a:lnTo>
                  <a:lnTo>
                    <a:pt x="26217" y="1908900"/>
                  </a:lnTo>
                  <a:lnTo>
                    <a:pt x="16948" y="1863665"/>
                  </a:lnTo>
                  <a:lnTo>
                    <a:pt x="11275" y="1817233"/>
                  </a:lnTo>
                  <a:lnTo>
                    <a:pt x="9351" y="1769754"/>
                  </a:lnTo>
                  <a:lnTo>
                    <a:pt x="11275" y="1722276"/>
                  </a:lnTo>
                  <a:lnTo>
                    <a:pt x="16948" y="1675844"/>
                  </a:lnTo>
                  <a:lnTo>
                    <a:pt x="26217" y="1630609"/>
                  </a:lnTo>
                  <a:lnTo>
                    <a:pt x="38934" y="1586720"/>
                  </a:lnTo>
                  <a:lnTo>
                    <a:pt x="54947" y="1544328"/>
                  </a:lnTo>
                  <a:lnTo>
                    <a:pt x="74105" y="1503584"/>
                  </a:lnTo>
                  <a:lnTo>
                    <a:pt x="96258" y="1464636"/>
                  </a:lnTo>
                  <a:lnTo>
                    <a:pt x="121255" y="1427636"/>
                  </a:lnTo>
                  <a:lnTo>
                    <a:pt x="148946" y="1392733"/>
                  </a:lnTo>
                  <a:lnTo>
                    <a:pt x="179180" y="1360077"/>
                  </a:lnTo>
                  <a:lnTo>
                    <a:pt x="211805" y="1329819"/>
                  </a:lnTo>
                  <a:lnTo>
                    <a:pt x="246673" y="1302109"/>
                  </a:lnTo>
                  <a:lnTo>
                    <a:pt x="283631" y="1277096"/>
                  </a:lnTo>
                  <a:lnTo>
                    <a:pt x="322529" y="1254932"/>
                  </a:lnTo>
                  <a:lnTo>
                    <a:pt x="363217" y="1235765"/>
                  </a:lnTo>
                  <a:lnTo>
                    <a:pt x="405544" y="1219747"/>
                  </a:lnTo>
                  <a:lnTo>
                    <a:pt x="449360" y="1207027"/>
                  </a:lnTo>
                  <a:lnTo>
                    <a:pt x="494512" y="1197756"/>
                  </a:lnTo>
                  <a:lnTo>
                    <a:pt x="540852" y="1192083"/>
                  </a:lnTo>
                  <a:lnTo>
                    <a:pt x="588228" y="1190158"/>
                  </a:lnTo>
                  <a:lnTo>
                    <a:pt x="635809" y="1192083"/>
                  </a:lnTo>
                  <a:lnTo>
                    <a:pt x="682333" y="1197756"/>
                  </a:lnTo>
                  <a:lnTo>
                    <a:pt x="727651" y="1207027"/>
                  </a:lnTo>
                  <a:lnTo>
                    <a:pt x="771613" y="1219747"/>
                  </a:lnTo>
                  <a:lnTo>
                    <a:pt x="814070" y="1235765"/>
                  </a:lnTo>
                  <a:lnTo>
                    <a:pt x="854871" y="1254932"/>
                  </a:lnTo>
                  <a:lnTo>
                    <a:pt x="893868" y="1277096"/>
                  </a:lnTo>
                  <a:lnTo>
                    <a:pt x="930910" y="1302109"/>
                  </a:lnTo>
                  <a:lnTo>
                    <a:pt x="965849" y="1329819"/>
                  </a:lnTo>
                  <a:lnTo>
                    <a:pt x="998534" y="1360077"/>
                  </a:lnTo>
                  <a:lnTo>
                    <a:pt x="1028817" y="1392733"/>
                  </a:lnTo>
                  <a:lnTo>
                    <a:pt x="1056546" y="1427636"/>
                  </a:lnTo>
                  <a:lnTo>
                    <a:pt x="1081574" y="1464636"/>
                  </a:lnTo>
                  <a:lnTo>
                    <a:pt x="1103750" y="1503584"/>
                  </a:lnTo>
                  <a:lnTo>
                    <a:pt x="1122925" y="1544328"/>
                  </a:lnTo>
                  <a:lnTo>
                    <a:pt x="1138948" y="1586720"/>
                  </a:lnTo>
                  <a:lnTo>
                    <a:pt x="1151672" y="1630609"/>
                  </a:lnTo>
                  <a:lnTo>
                    <a:pt x="1160945" y="1675844"/>
                  </a:lnTo>
                  <a:lnTo>
                    <a:pt x="1166619" y="1722276"/>
                  </a:lnTo>
                  <a:lnTo>
                    <a:pt x="1168543" y="1769754"/>
                  </a:lnTo>
                  <a:lnTo>
                    <a:pt x="1166619" y="1817233"/>
                  </a:lnTo>
                  <a:lnTo>
                    <a:pt x="1160945" y="1863665"/>
                  </a:lnTo>
                  <a:lnTo>
                    <a:pt x="1151672" y="1908900"/>
                  </a:lnTo>
                  <a:lnTo>
                    <a:pt x="1138948" y="1952789"/>
                  </a:lnTo>
                  <a:lnTo>
                    <a:pt x="1122925" y="1995181"/>
                  </a:lnTo>
                  <a:lnTo>
                    <a:pt x="1103750" y="2035925"/>
                  </a:lnTo>
                  <a:lnTo>
                    <a:pt x="1081574" y="2074873"/>
                  </a:lnTo>
                  <a:lnTo>
                    <a:pt x="1056546" y="2111873"/>
                  </a:lnTo>
                  <a:lnTo>
                    <a:pt x="1028817" y="2146776"/>
                  </a:lnTo>
                  <a:lnTo>
                    <a:pt x="998534" y="2179432"/>
                  </a:lnTo>
                  <a:lnTo>
                    <a:pt x="965849" y="2209690"/>
                  </a:lnTo>
                  <a:lnTo>
                    <a:pt x="930910" y="2237400"/>
                  </a:lnTo>
                  <a:lnTo>
                    <a:pt x="893868" y="2262412"/>
                  </a:lnTo>
                  <a:lnTo>
                    <a:pt x="854871" y="2284577"/>
                  </a:lnTo>
                  <a:lnTo>
                    <a:pt x="814070" y="2303743"/>
                  </a:lnTo>
                  <a:lnTo>
                    <a:pt x="771613" y="2319762"/>
                  </a:lnTo>
                  <a:lnTo>
                    <a:pt x="727651" y="2332482"/>
                  </a:lnTo>
                  <a:lnTo>
                    <a:pt x="682333" y="2341753"/>
                  </a:lnTo>
                  <a:lnTo>
                    <a:pt x="635809" y="2347426"/>
                  </a:lnTo>
                  <a:lnTo>
                    <a:pt x="588228" y="234935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174952" y="9276470"/>
              <a:ext cx="829944" cy="829945"/>
            </a:xfrm>
            <a:custGeom>
              <a:rect b="b" l="l" r="r" t="t"/>
              <a:pathLst>
                <a:path extrusionOk="0" h="829945" w="829944">
                  <a:moveTo>
                    <a:pt x="10800" y="0"/>
                  </a:moveTo>
                  <a:lnTo>
                    <a:pt x="0" y="10800"/>
                  </a:ln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174952" y="9276470"/>
              <a:ext cx="829944" cy="829945"/>
            </a:xfrm>
            <a:custGeom>
              <a:rect b="b" l="l" r="r" t="t"/>
              <a:pathLst>
                <a:path extrusionOk="0" h="829945" w="829944">
                  <a:moveTo>
                    <a:pt x="0" y="10800"/>
                  </a:moveTo>
                  <a:lnTo>
                    <a:pt x="817914" y="829434"/>
                  </a:lnTo>
                  <a:lnTo>
                    <a:pt x="829433" y="817914"/>
                  </a:lnTo>
                  <a:lnTo>
                    <a:pt x="10800" y="0"/>
                  </a:lnTo>
                  <a:lnTo>
                    <a:pt x="0" y="1080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566628" y="7936560"/>
              <a:ext cx="14604" cy="1157604"/>
            </a:xfrm>
            <a:custGeom>
              <a:rect b="b" l="l" r="r" t="t"/>
              <a:pathLst>
                <a:path extrusionOk="0" h="1157604" w="14604">
                  <a:moveTo>
                    <a:pt x="14401" y="0"/>
                  </a:moveTo>
                  <a:lnTo>
                    <a:pt x="0" y="0"/>
                  </a:lnTo>
                  <a:lnTo>
                    <a:pt x="0" y="1157029"/>
                  </a:lnTo>
                  <a:lnTo>
                    <a:pt x="7198" y="1157029"/>
                  </a:lnTo>
                  <a:lnTo>
                    <a:pt x="14401" y="1157029"/>
                  </a:lnTo>
                  <a:lnTo>
                    <a:pt x="14401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566628" y="7936560"/>
              <a:ext cx="14604" cy="1157604"/>
            </a:xfrm>
            <a:custGeom>
              <a:rect b="b" l="l" r="r" t="t"/>
              <a:pathLst>
                <a:path extrusionOk="0" h="1157604" w="14604">
                  <a:moveTo>
                    <a:pt x="7198" y="1157029"/>
                  </a:moveTo>
                  <a:lnTo>
                    <a:pt x="0" y="1157029"/>
                  </a:lnTo>
                  <a:lnTo>
                    <a:pt x="0" y="0"/>
                  </a:lnTo>
                  <a:lnTo>
                    <a:pt x="14401" y="0"/>
                  </a:lnTo>
                  <a:lnTo>
                    <a:pt x="14401" y="1157029"/>
                  </a:lnTo>
                  <a:lnTo>
                    <a:pt x="7198" y="1157029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47" name="Google Shape;647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009854"/>
              <a:ext cx="126712" cy="1972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" name="Google Shape;648;p35"/>
          <p:cNvGrpSpPr/>
          <p:nvPr/>
        </p:nvGrpSpPr>
        <p:grpSpPr>
          <a:xfrm>
            <a:off x="17219457" y="8884793"/>
            <a:ext cx="652780" cy="650244"/>
            <a:chOff x="17219457" y="8884793"/>
            <a:chExt cx="652780" cy="650244"/>
          </a:xfrm>
        </p:grpSpPr>
        <p:sp>
          <p:nvSpPr>
            <p:cNvPr id="649" name="Google Shape;649;p35"/>
            <p:cNvSpPr/>
            <p:nvPr/>
          </p:nvSpPr>
          <p:spPr>
            <a:xfrm>
              <a:off x="17219549" y="8884793"/>
              <a:ext cx="652144" cy="650240"/>
            </a:xfrm>
            <a:custGeom>
              <a:rect b="b" l="l" r="r" t="t"/>
              <a:pathLst>
                <a:path extrusionOk="0" h="650240" w="652144">
                  <a:moveTo>
                    <a:pt x="326009" y="0"/>
                  </a:moveTo>
                  <a:lnTo>
                    <a:pt x="322097" y="44058"/>
                  </a:lnTo>
                  <a:lnTo>
                    <a:pt x="310848" y="87386"/>
                  </a:lnTo>
                  <a:lnTo>
                    <a:pt x="292994" y="129253"/>
                  </a:lnTo>
                  <a:lnTo>
                    <a:pt x="269264" y="168929"/>
                  </a:lnTo>
                  <a:lnTo>
                    <a:pt x="240388" y="205684"/>
                  </a:lnTo>
                  <a:lnTo>
                    <a:pt x="207099" y="238787"/>
                  </a:lnTo>
                  <a:lnTo>
                    <a:pt x="170125" y="267509"/>
                  </a:lnTo>
                  <a:lnTo>
                    <a:pt x="130198" y="291119"/>
                  </a:lnTo>
                  <a:lnTo>
                    <a:pt x="88047" y="308888"/>
                  </a:lnTo>
                  <a:lnTo>
                    <a:pt x="44404" y="320085"/>
                  </a:lnTo>
                  <a:lnTo>
                    <a:pt x="0" y="323979"/>
                  </a:lnTo>
                  <a:lnTo>
                    <a:pt x="44404" y="327908"/>
                  </a:lnTo>
                  <a:lnTo>
                    <a:pt x="88047" y="339201"/>
                  </a:lnTo>
                  <a:lnTo>
                    <a:pt x="130198" y="357118"/>
                  </a:lnTo>
                  <a:lnTo>
                    <a:pt x="170125" y="380919"/>
                  </a:lnTo>
                  <a:lnTo>
                    <a:pt x="207099" y="409864"/>
                  </a:lnTo>
                  <a:lnTo>
                    <a:pt x="240388" y="443213"/>
                  </a:lnTo>
                  <a:lnTo>
                    <a:pt x="269264" y="480227"/>
                  </a:lnTo>
                  <a:lnTo>
                    <a:pt x="292994" y="520164"/>
                  </a:lnTo>
                  <a:lnTo>
                    <a:pt x="310848" y="562286"/>
                  </a:lnTo>
                  <a:lnTo>
                    <a:pt x="322097" y="605852"/>
                  </a:lnTo>
                  <a:lnTo>
                    <a:pt x="326009" y="650121"/>
                  </a:lnTo>
                  <a:lnTo>
                    <a:pt x="329906" y="605852"/>
                  </a:lnTo>
                  <a:lnTo>
                    <a:pt x="341118" y="562286"/>
                  </a:lnTo>
                  <a:lnTo>
                    <a:pt x="358923" y="520164"/>
                  </a:lnTo>
                  <a:lnTo>
                    <a:pt x="382599" y="480227"/>
                  </a:lnTo>
                  <a:lnTo>
                    <a:pt x="411426" y="443213"/>
                  </a:lnTo>
                  <a:lnTo>
                    <a:pt x="444681" y="409864"/>
                  </a:lnTo>
                  <a:lnTo>
                    <a:pt x="481644" y="380919"/>
                  </a:lnTo>
                  <a:lnTo>
                    <a:pt x="521593" y="357118"/>
                  </a:lnTo>
                  <a:lnTo>
                    <a:pt x="563807" y="339201"/>
                  </a:lnTo>
                  <a:lnTo>
                    <a:pt x="607565" y="327908"/>
                  </a:lnTo>
                  <a:lnTo>
                    <a:pt x="652145" y="323979"/>
                  </a:lnTo>
                  <a:lnTo>
                    <a:pt x="607565" y="320085"/>
                  </a:lnTo>
                  <a:lnTo>
                    <a:pt x="563807" y="308888"/>
                  </a:lnTo>
                  <a:lnTo>
                    <a:pt x="521593" y="291119"/>
                  </a:lnTo>
                  <a:lnTo>
                    <a:pt x="481644" y="267509"/>
                  </a:lnTo>
                  <a:lnTo>
                    <a:pt x="444681" y="238787"/>
                  </a:lnTo>
                  <a:lnTo>
                    <a:pt x="411426" y="205684"/>
                  </a:lnTo>
                  <a:lnTo>
                    <a:pt x="382599" y="168929"/>
                  </a:lnTo>
                  <a:lnTo>
                    <a:pt x="358923" y="129253"/>
                  </a:lnTo>
                  <a:lnTo>
                    <a:pt x="341118" y="87386"/>
                  </a:lnTo>
                  <a:lnTo>
                    <a:pt x="329906" y="44058"/>
                  </a:lnTo>
                  <a:lnTo>
                    <a:pt x="32600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17219457" y="8884797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72"/>
                  </a:moveTo>
                  <a:lnTo>
                    <a:pt x="44433" y="320077"/>
                  </a:lnTo>
                  <a:lnTo>
                    <a:pt x="88100" y="308881"/>
                  </a:lnTo>
                  <a:lnTo>
                    <a:pt x="130268" y="291112"/>
                  </a:lnTo>
                  <a:lnTo>
                    <a:pt x="170209" y="267502"/>
                  </a:lnTo>
                  <a:lnTo>
                    <a:pt x="207193" y="238781"/>
                  </a:lnTo>
                  <a:lnTo>
                    <a:pt x="240490" y="205678"/>
                  </a:lnTo>
                  <a:lnTo>
                    <a:pt x="269369" y="168924"/>
                  </a:lnTo>
                  <a:lnTo>
                    <a:pt x="293101" y="129248"/>
                  </a:lnTo>
                  <a:lnTo>
                    <a:pt x="310957" y="87383"/>
                  </a:lnTo>
                  <a:lnTo>
                    <a:pt x="322205" y="44056"/>
                  </a:lnTo>
                  <a:lnTo>
                    <a:pt x="326117" y="0"/>
                  </a:lnTo>
                  <a:lnTo>
                    <a:pt x="330014" y="44056"/>
                  </a:lnTo>
                  <a:lnTo>
                    <a:pt x="341226" y="87383"/>
                  </a:lnTo>
                  <a:lnTo>
                    <a:pt x="359029" y="129248"/>
                  </a:lnTo>
                  <a:lnTo>
                    <a:pt x="382704" y="168924"/>
                  </a:lnTo>
                  <a:lnTo>
                    <a:pt x="411529" y="205678"/>
                  </a:lnTo>
                  <a:lnTo>
                    <a:pt x="444783" y="238781"/>
                  </a:lnTo>
                  <a:lnTo>
                    <a:pt x="481744" y="267502"/>
                  </a:lnTo>
                  <a:lnTo>
                    <a:pt x="521691" y="291112"/>
                  </a:lnTo>
                  <a:lnTo>
                    <a:pt x="563902" y="308881"/>
                  </a:lnTo>
                  <a:lnTo>
                    <a:pt x="607657" y="320077"/>
                  </a:lnTo>
                  <a:lnTo>
                    <a:pt x="652234" y="323972"/>
                  </a:lnTo>
                  <a:lnTo>
                    <a:pt x="607657" y="327901"/>
                  </a:lnTo>
                  <a:lnTo>
                    <a:pt x="563902" y="339193"/>
                  </a:lnTo>
                  <a:lnTo>
                    <a:pt x="521691" y="357110"/>
                  </a:lnTo>
                  <a:lnTo>
                    <a:pt x="481744" y="380912"/>
                  </a:lnTo>
                  <a:lnTo>
                    <a:pt x="444783" y="409857"/>
                  </a:lnTo>
                  <a:lnTo>
                    <a:pt x="411529" y="443206"/>
                  </a:lnTo>
                  <a:lnTo>
                    <a:pt x="382704" y="480220"/>
                  </a:lnTo>
                  <a:lnTo>
                    <a:pt x="359029" y="520157"/>
                  </a:lnTo>
                  <a:lnTo>
                    <a:pt x="341226" y="562279"/>
                  </a:lnTo>
                  <a:lnTo>
                    <a:pt x="330014" y="605845"/>
                  </a:lnTo>
                  <a:lnTo>
                    <a:pt x="326117" y="650115"/>
                  </a:lnTo>
                  <a:lnTo>
                    <a:pt x="322205" y="605845"/>
                  </a:lnTo>
                  <a:lnTo>
                    <a:pt x="310957" y="562279"/>
                  </a:lnTo>
                  <a:lnTo>
                    <a:pt x="293101" y="520157"/>
                  </a:lnTo>
                  <a:lnTo>
                    <a:pt x="269369" y="480220"/>
                  </a:lnTo>
                  <a:lnTo>
                    <a:pt x="240490" y="443206"/>
                  </a:lnTo>
                  <a:lnTo>
                    <a:pt x="207193" y="409857"/>
                  </a:lnTo>
                  <a:lnTo>
                    <a:pt x="170209" y="380912"/>
                  </a:lnTo>
                  <a:lnTo>
                    <a:pt x="130268" y="357110"/>
                  </a:lnTo>
                  <a:lnTo>
                    <a:pt x="88100" y="339193"/>
                  </a:lnTo>
                  <a:lnTo>
                    <a:pt x="44433" y="327901"/>
                  </a:lnTo>
                  <a:lnTo>
                    <a:pt x="0" y="323972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51" name="Google Shape;651;p35"/>
          <p:cNvGrpSpPr/>
          <p:nvPr/>
        </p:nvGrpSpPr>
        <p:grpSpPr>
          <a:xfrm>
            <a:off x="534238" y="857516"/>
            <a:ext cx="440690" cy="440690"/>
            <a:chOff x="534238" y="857516"/>
            <a:chExt cx="440690" cy="440690"/>
          </a:xfrm>
        </p:grpSpPr>
        <p:sp>
          <p:nvSpPr>
            <p:cNvPr id="652" name="Google Shape;652;p35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5" y="0"/>
                  </a:moveTo>
                  <a:lnTo>
                    <a:pt x="208766" y="0"/>
                  </a:lnTo>
                  <a:lnTo>
                    <a:pt x="185727" y="2882"/>
                  </a:lnTo>
                  <a:lnTo>
                    <a:pt x="174932" y="5041"/>
                  </a:lnTo>
                  <a:lnTo>
                    <a:pt x="163413" y="7924"/>
                  </a:lnTo>
                  <a:lnTo>
                    <a:pt x="152613" y="10795"/>
                  </a:lnTo>
                  <a:lnTo>
                    <a:pt x="141818" y="15125"/>
                  </a:lnTo>
                  <a:lnTo>
                    <a:pt x="131018" y="19431"/>
                  </a:lnTo>
                  <a:lnTo>
                    <a:pt x="91424" y="42468"/>
                  </a:lnTo>
                  <a:lnTo>
                    <a:pt x="56871" y="73431"/>
                  </a:lnTo>
                  <a:lnTo>
                    <a:pt x="30237" y="110147"/>
                  </a:lnTo>
                  <a:lnTo>
                    <a:pt x="7918" y="163410"/>
                  </a:lnTo>
                  <a:lnTo>
                    <a:pt x="5759" y="174929"/>
                  </a:lnTo>
                  <a:lnTo>
                    <a:pt x="3601" y="185737"/>
                  </a:lnTo>
                  <a:lnTo>
                    <a:pt x="720" y="208762"/>
                  </a:lnTo>
                  <a:lnTo>
                    <a:pt x="720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7" y="254838"/>
                  </a:lnTo>
                  <a:lnTo>
                    <a:pt x="14396" y="299466"/>
                  </a:lnTo>
                  <a:lnTo>
                    <a:pt x="35272" y="340499"/>
                  </a:lnTo>
                  <a:lnTo>
                    <a:pt x="72707" y="383692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6" y="440575"/>
                  </a:lnTo>
                  <a:lnTo>
                    <a:pt x="231800" y="440575"/>
                  </a:lnTo>
                  <a:lnTo>
                    <a:pt x="277153" y="433374"/>
                  </a:lnTo>
                  <a:lnTo>
                    <a:pt x="320347" y="416814"/>
                  </a:lnTo>
                  <a:lnTo>
                    <a:pt x="359222" y="391617"/>
                  </a:lnTo>
                  <a:lnTo>
                    <a:pt x="391617" y="359219"/>
                  </a:lnTo>
                  <a:lnTo>
                    <a:pt x="416812" y="320344"/>
                  </a:lnTo>
                  <a:lnTo>
                    <a:pt x="433368" y="277152"/>
                  </a:lnTo>
                  <a:lnTo>
                    <a:pt x="440566" y="231800"/>
                  </a:lnTo>
                  <a:lnTo>
                    <a:pt x="440566" y="220281"/>
                  </a:lnTo>
                  <a:lnTo>
                    <a:pt x="440566" y="208762"/>
                  </a:lnTo>
                  <a:lnTo>
                    <a:pt x="432648" y="163410"/>
                  </a:lnTo>
                  <a:lnTo>
                    <a:pt x="416088" y="120218"/>
                  </a:lnTo>
                  <a:lnTo>
                    <a:pt x="390897" y="82067"/>
                  </a:lnTo>
                  <a:lnTo>
                    <a:pt x="349860" y="42468"/>
                  </a:lnTo>
                  <a:lnTo>
                    <a:pt x="309547" y="19431"/>
                  </a:lnTo>
                  <a:lnTo>
                    <a:pt x="265638" y="5753"/>
                  </a:lnTo>
                  <a:lnTo>
                    <a:pt x="254838" y="3606"/>
                  </a:lnTo>
                  <a:lnTo>
                    <a:pt x="231800" y="723"/>
                  </a:lnTo>
                  <a:lnTo>
                    <a:pt x="220285" y="723"/>
                  </a:lnTo>
                  <a:lnTo>
                    <a:pt x="22028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534238" y="85751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6" y="220281"/>
                  </a:moveTo>
                  <a:lnTo>
                    <a:pt x="440566" y="231800"/>
                  </a:lnTo>
                  <a:lnTo>
                    <a:pt x="439127" y="243319"/>
                  </a:lnTo>
                  <a:lnTo>
                    <a:pt x="437688" y="254838"/>
                  </a:lnTo>
                  <a:lnTo>
                    <a:pt x="426170" y="299466"/>
                  </a:lnTo>
                  <a:lnTo>
                    <a:pt x="405293" y="340499"/>
                  </a:lnTo>
                  <a:lnTo>
                    <a:pt x="375776" y="375780"/>
                  </a:lnTo>
                  <a:lnTo>
                    <a:pt x="367859" y="383692"/>
                  </a:lnTo>
                  <a:lnTo>
                    <a:pt x="359222" y="391617"/>
                  </a:lnTo>
                  <a:lnTo>
                    <a:pt x="349860" y="398818"/>
                  </a:lnTo>
                  <a:lnTo>
                    <a:pt x="340503" y="405295"/>
                  </a:lnTo>
                  <a:lnTo>
                    <a:pt x="330423" y="411048"/>
                  </a:lnTo>
                  <a:lnTo>
                    <a:pt x="320347" y="416814"/>
                  </a:lnTo>
                  <a:lnTo>
                    <a:pt x="277153" y="433374"/>
                  </a:lnTo>
                  <a:lnTo>
                    <a:pt x="243319" y="439127"/>
                  </a:lnTo>
                  <a:lnTo>
                    <a:pt x="231800" y="440575"/>
                  </a:lnTo>
                  <a:lnTo>
                    <a:pt x="220285" y="440575"/>
                  </a:lnTo>
                  <a:lnTo>
                    <a:pt x="208766" y="440575"/>
                  </a:lnTo>
                  <a:lnTo>
                    <a:pt x="197247" y="439127"/>
                  </a:lnTo>
                  <a:lnTo>
                    <a:pt x="151894" y="429768"/>
                  </a:lnTo>
                  <a:lnTo>
                    <a:pt x="110143" y="411048"/>
                  </a:lnTo>
                  <a:lnTo>
                    <a:pt x="100062" y="405295"/>
                  </a:lnTo>
                  <a:lnTo>
                    <a:pt x="90705" y="398818"/>
                  </a:lnTo>
                  <a:lnTo>
                    <a:pt x="81344" y="391617"/>
                  </a:lnTo>
                  <a:lnTo>
                    <a:pt x="72707" y="383692"/>
                  </a:lnTo>
                  <a:lnTo>
                    <a:pt x="64790" y="375780"/>
                  </a:lnTo>
                  <a:lnTo>
                    <a:pt x="56871" y="367868"/>
                  </a:lnTo>
                  <a:lnTo>
                    <a:pt x="29517" y="330428"/>
                  </a:lnTo>
                  <a:lnTo>
                    <a:pt x="10800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20" y="220281"/>
                  </a:lnTo>
                  <a:lnTo>
                    <a:pt x="720" y="208762"/>
                  </a:lnTo>
                  <a:lnTo>
                    <a:pt x="2157" y="197256"/>
                  </a:lnTo>
                  <a:lnTo>
                    <a:pt x="3601" y="185737"/>
                  </a:lnTo>
                  <a:lnTo>
                    <a:pt x="5759" y="174929"/>
                  </a:lnTo>
                  <a:lnTo>
                    <a:pt x="7918" y="163410"/>
                  </a:lnTo>
                  <a:lnTo>
                    <a:pt x="11518" y="152615"/>
                  </a:lnTo>
                  <a:lnTo>
                    <a:pt x="15116" y="141820"/>
                  </a:lnTo>
                  <a:lnTo>
                    <a:pt x="19437" y="131013"/>
                  </a:lnTo>
                  <a:lnTo>
                    <a:pt x="42475" y="90703"/>
                  </a:lnTo>
                  <a:lnTo>
                    <a:pt x="73427" y="56870"/>
                  </a:lnTo>
                  <a:lnTo>
                    <a:pt x="110143" y="29514"/>
                  </a:lnTo>
                  <a:lnTo>
                    <a:pt x="141818" y="15125"/>
                  </a:lnTo>
                  <a:lnTo>
                    <a:pt x="152613" y="10795"/>
                  </a:lnTo>
                  <a:lnTo>
                    <a:pt x="163413" y="7924"/>
                  </a:lnTo>
                  <a:lnTo>
                    <a:pt x="174932" y="5041"/>
                  </a:lnTo>
                  <a:lnTo>
                    <a:pt x="185727" y="2882"/>
                  </a:lnTo>
                  <a:lnTo>
                    <a:pt x="197247" y="1447"/>
                  </a:lnTo>
                  <a:lnTo>
                    <a:pt x="208766" y="0"/>
                  </a:lnTo>
                  <a:lnTo>
                    <a:pt x="220285" y="0"/>
                  </a:lnTo>
                  <a:lnTo>
                    <a:pt x="220285" y="723"/>
                  </a:lnTo>
                  <a:lnTo>
                    <a:pt x="231800" y="723"/>
                  </a:lnTo>
                  <a:lnTo>
                    <a:pt x="243319" y="2159"/>
                  </a:lnTo>
                  <a:lnTo>
                    <a:pt x="254838" y="3606"/>
                  </a:lnTo>
                  <a:lnTo>
                    <a:pt x="265638" y="5753"/>
                  </a:lnTo>
                  <a:lnTo>
                    <a:pt x="277153" y="7924"/>
                  </a:lnTo>
                  <a:lnTo>
                    <a:pt x="320347" y="24472"/>
                  </a:lnTo>
                  <a:lnTo>
                    <a:pt x="358501" y="49669"/>
                  </a:lnTo>
                  <a:lnTo>
                    <a:pt x="390897" y="82067"/>
                  </a:lnTo>
                  <a:lnTo>
                    <a:pt x="416088" y="120218"/>
                  </a:lnTo>
                  <a:lnTo>
                    <a:pt x="425450" y="141820"/>
                  </a:lnTo>
                  <a:lnTo>
                    <a:pt x="429771" y="152615"/>
                  </a:lnTo>
                  <a:lnTo>
                    <a:pt x="432648" y="163410"/>
                  </a:lnTo>
                  <a:lnTo>
                    <a:pt x="435526" y="174929"/>
                  </a:lnTo>
                  <a:lnTo>
                    <a:pt x="437688" y="185737"/>
                  </a:lnTo>
                  <a:lnTo>
                    <a:pt x="439127" y="197256"/>
                  </a:lnTo>
                  <a:lnTo>
                    <a:pt x="440566" y="208762"/>
                  </a:lnTo>
                  <a:lnTo>
                    <a:pt x="440566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54" name="Google Shape;654;p35"/>
          <p:cNvSpPr txBox="1"/>
          <p:nvPr/>
        </p:nvSpPr>
        <p:spPr>
          <a:xfrm>
            <a:off x="919750" y="1325975"/>
            <a:ext cx="13417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RaspBerry PI </a:t>
            </a:r>
            <a:r>
              <a:rPr b="1" lang="pt-BR" sz="5600">
                <a:solidFill>
                  <a:schemeClr val="dk1"/>
                </a:solidFill>
              </a:rPr>
              <a:t>4 Model B</a:t>
            </a: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te vídeo foi criado com o Clipchamp" id="655" name="Google Shape;655;p35" title="VideoRasp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425" y="2515650"/>
            <a:ext cx="13814275" cy="77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17297222" y="0"/>
            <a:ext cx="991235" cy="1841500"/>
            <a:chOff x="17297222" y="0"/>
            <a:chExt cx="991235" cy="1841500"/>
          </a:xfrm>
        </p:grpSpPr>
        <p:sp>
          <p:nvSpPr>
            <p:cNvPr id="80" name="Google Shape;80;p9"/>
            <p:cNvSpPr/>
            <p:nvPr/>
          </p:nvSpPr>
          <p:spPr>
            <a:xfrm>
              <a:off x="17322418" y="0"/>
              <a:ext cx="965835" cy="916305"/>
            </a:xfrm>
            <a:custGeom>
              <a:rect b="b" l="l" r="r" t="t"/>
              <a:pathLst>
                <a:path extrusionOk="0" h="916305" w="965834">
                  <a:moveTo>
                    <a:pt x="506900" y="0"/>
                  </a:moveTo>
                  <a:lnTo>
                    <a:pt x="488345" y="0"/>
                  </a:lnTo>
                  <a:lnTo>
                    <a:pt x="487646" y="4151"/>
                  </a:lnTo>
                  <a:lnTo>
                    <a:pt x="475680" y="47486"/>
                  </a:lnTo>
                  <a:lnTo>
                    <a:pt x="459456" y="89850"/>
                  </a:lnTo>
                  <a:lnTo>
                    <a:pt x="439280" y="130944"/>
                  </a:lnTo>
                  <a:lnTo>
                    <a:pt x="415457" y="170467"/>
                  </a:lnTo>
                  <a:lnTo>
                    <a:pt x="388292" y="208123"/>
                  </a:lnTo>
                  <a:lnTo>
                    <a:pt x="358091" y="243610"/>
                  </a:lnTo>
                  <a:lnTo>
                    <a:pt x="325158" y="276632"/>
                  </a:lnTo>
                  <a:lnTo>
                    <a:pt x="289800" y="306888"/>
                  </a:lnTo>
                  <a:lnTo>
                    <a:pt x="252320" y="334079"/>
                  </a:lnTo>
                  <a:lnTo>
                    <a:pt x="213025" y="357908"/>
                  </a:lnTo>
                  <a:lnTo>
                    <a:pt x="172220" y="378075"/>
                  </a:lnTo>
                  <a:lnTo>
                    <a:pt x="130209" y="394280"/>
                  </a:lnTo>
                  <a:lnTo>
                    <a:pt x="87299" y="406225"/>
                  </a:lnTo>
                  <a:lnTo>
                    <a:pt x="43794" y="413612"/>
                  </a:lnTo>
                  <a:lnTo>
                    <a:pt x="0" y="416140"/>
                  </a:lnTo>
                  <a:lnTo>
                    <a:pt x="43794" y="418669"/>
                  </a:lnTo>
                  <a:lnTo>
                    <a:pt x="87299" y="426055"/>
                  </a:lnTo>
                  <a:lnTo>
                    <a:pt x="130209" y="437998"/>
                  </a:lnTo>
                  <a:lnTo>
                    <a:pt x="172220" y="454199"/>
                  </a:lnTo>
                  <a:lnTo>
                    <a:pt x="213025" y="474357"/>
                  </a:lnTo>
                  <a:lnTo>
                    <a:pt x="252320" y="498173"/>
                  </a:lnTo>
                  <a:lnTo>
                    <a:pt x="289800" y="525347"/>
                  </a:lnTo>
                  <a:lnTo>
                    <a:pt x="325158" y="555579"/>
                  </a:lnTo>
                  <a:lnTo>
                    <a:pt x="358091" y="588570"/>
                  </a:lnTo>
                  <a:lnTo>
                    <a:pt x="388292" y="624019"/>
                  </a:lnTo>
                  <a:lnTo>
                    <a:pt x="415457" y="661626"/>
                  </a:lnTo>
                  <a:lnTo>
                    <a:pt x="439280" y="701093"/>
                  </a:lnTo>
                  <a:lnTo>
                    <a:pt x="459456" y="742118"/>
                  </a:lnTo>
                  <a:lnTo>
                    <a:pt x="475680" y="784402"/>
                  </a:lnTo>
                  <a:lnTo>
                    <a:pt x="487646" y="827645"/>
                  </a:lnTo>
                  <a:lnTo>
                    <a:pt x="495050" y="871547"/>
                  </a:lnTo>
                  <a:lnTo>
                    <a:pt x="497585" y="915809"/>
                  </a:lnTo>
                  <a:lnTo>
                    <a:pt x="500142" y="871547"/>
                  </a:lnTo>
                  <a:lnTo>
                    <a:pt x="507604" y="827645"/>
                  </a:lnTo>
                  <a:lnTo>
                    <a:pt x="519662" y="784402"/>
                  </a:lnTo>
                  <a:lnTo>
                    <a:pt x="536008" y="742118"/>
                  </a:lnTo>
                  <a:lnTo>
                    <a:pt x="556331" y="701093"/>
                  </a:lnTo>
                  <a:lnTo>
                    <a:pt x="580323" y="661626"/>
                  </a:lnTo>
                  <a:lnTo>
                    <a:pt x="607673" y="624019"/>
                  </a:lnTo>
                  <a:lnTo>
                    <a:pt x="638073" y="588570"/>
                  </a:lnTo>
                  <a:lnTo>
                    <a:pt x="671212" y="555579"/>
                  </a:lnTo>
                  <a:lnTo>
                    <a:pt x="706783" y="525347"/>
                  </a:lnTo>
                  <a:lnTo>
                    <a:pt x="744474" y="498173"/>
                  </a:lnTo>
                  <a:lnTo>
                    <a:pt x="783977" y="474357"/>
                  </a:lnTo>
                  <a:lnTo>
                    <a:pt x="824982" y="454199"/>
                  </a:lnTo>
                  <a:lnTo>
                    <a:pt x="867181" y="437998"/>
                  </a:lnTo>
                  <a:lnTo>
                    <a:pt x="910262" y="426055"/>
                  </a:lnTo>
                  <a:lnTo>
                    <a:pt x="953918" y="418669"/>
                  </a:lnTo>
                  <a:lnTo>
                    <a:pt x="965602" y="417996"/>
                  </a:lnTo>
                  <a:lnTo>
                    <a:pt x="965602" y="414284"/>
                  </a:lnTo>
                  <a:lnTo>
                    <a:pt x="910262" y="406225"/>
                  </a:lnTo>
                  <a:lnTo>
                    <a:pt x="867181" y="394280"/>
                  </a:lnTo>
                  <a:lnTo>
                    <a:pt x="824982" y="378075"/>
                  </a:lnTo>
                  <a:lnTo>
                    <a:pt x="783977" y="357908"/>
                  </a:lnTo>
                  <a:lnTo>
                    <a:pt x="744474" y="334079"/>
                  </a:lnTo>
                  <a:lnTo>
                    <a:pt x="706783" y="306888"/>
                  </a:lnTo>
                  <a:lnTo>
                    <a:pt x="671212" y="276632"/>
                  </a:lnTo>
                  <a:lnTo>
                    <a:pt x="638073" y="243610"/>
                  </a:lnTo>
                  <a:lnTo>
                    <a:pt x="607673" y="208123"/>
                  </a:lnTo>
                  <a:lnTo>
                    <a:pt x="580323" y="170467"/>
                  </a:lnTo>
                  <a:lnTo>
                    <a:pt x="556331" y="130944"/>
                  </a:lnTo>
                  <a:lnTo>
                    <a:pt x="536008" y="89850"/>
                  </a:lnTo>
                  <a:lnTo>
                    <a:pt x="519662" y="47486"/>
                  </a:lnTo>
                  <a:lnTo>
                    <a:pt x="507604" y="4151"/>
                  </a:lnTo>
                  <a:lnTo>
                    <a:pt x="50690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17322494" y="0"/>
              <a:ext cx="965835" cy="916305"/>
            </a:xfrm>
            <a:custGeom>
              <a:rect b="b" l="l" r="r" t="t"/>
              <a:pathLst>
                <a:path extrusionOk="0" h="916305" w="965834">
                  <a:moveTo>
                    <a:pt x="497446" y="915851"/>
                  </a:moveTo>
                  <a:lnTo>
                    <a:pt x="494912" y="871590"/>
                  </a:lnTo>
                  <a:lnTo>
                    <a:pt x="487512" y="827689"/>
                  </a:lnTo>
                  <a:lnTo>
                    <a:pt x="475551" y="784447"/>
                  </a:lnTo>
                  <a:lnTo>
                    <a:pt x="459335" y="742164"/>
                  </a:lnTo>
                  <a:lnTo>
                    <a:pt x="439169" y="701140"/>
                  </a:lnTo>
                  <a:lnTo>
                    <a:pt x="415356" y="661676"/>
                  </a:lnTo>
                  <a:lnTo>
                    <a:pt x="388202" y="624069"/>
                  </a:lnTo>
                  <a:lnTo>
                    <a:pt x="358013" y="588621"/>
                  </a:lnTo>
                  <a:lnTo>
                    <a:pt x="325092" y="555632"/>
                  </a:lnTo>
                  <a:lnTo>
                    <a:pt x="289746" y="525401"/>
                  </a:lnTo>
                  <a:lnTo>
                    <a:pt x="252278" y="498227"/>
                  </a:lnTo>
                  <a:lnTo>
                    <a:pt x="212993" y="474412"/>
                  </a:lnTo>
                  <a:lnTo>
                    <a:pt x="172198" y="454254"/>
                  </a:lnTo>
                  <a:lnTo>
                    <a:pt x="130196" y="438054"/>
                  </a:lnTo>
                  <a:lnTo>
                    <a:pt x="87292" y="426111"/>
                  </a:lnTo>
                  <a:lnTo>
                    <a:pt x="43792" y="418726"/>
                  </a:lnTo>
                  <a:lnTo>
                    <a:pt x="0" y="416197"/>
                  </a:lnTo>
                  <a:lnTo>
                    <a:pt x="43792" y="413668"/>
                  </a:lnTo>
                  <a:lnTo>
                    <a:pt x="87292" y="406282"/>
                  </a:lnTo>
                  <a:lnTo>
                    <a:pt x="130196" y="394336"/>
                  </a:lnTo>
                  <a:lnTo>
                    <a:pt x="172198" y="378130"/>
                  </a:lnTo>
                  <a:lnTo>
                    <a:pt x="212993" y="357964"/>
                  </a:lnTo>
                  <a:lnTo>
                    <a:pt x="252278" y="334135"/>
                  </a:lnTo>
                  <a:lnTo>
                    <a:pt x="289746" y="306942"/>
                  </a:lnTo>
                  <a:lnTo>
                    <a:pt x="325092" y="276686"/>
                  </a:lnTo>
                  <a:lnTo>
                    <a:pt x="358013" y="243663"/>
                  </a:lnTo>
                  <a:lnTo>
                    <a:pt x="388202" y="208175"/>
                  </a:lnTo>
                  <a:lnTo>
                    <a:pt x="415356" y="170519"/>
                  </a:lnTo>
                  <a:lnTo>
                    <a:pt x="439169" y="130995"/>
                  </a:lnTo>
                  <a:lnTo>
                    <a:pt x="459335" y="89901"/>
                  </a:lnTo>
                  <a:lnTo>
                    <a:pt x="475551" y="47536"/>
                  </a:lnTo>
                  <a:lnTo>
                    <a:pt x="487512" y="4199"/>
                  </a:lnTo>
                  <a:lnTo>
                    <a:pt x="488218" y="0"/>
                  </a:lnTo>
                </a:path>
                <a:path extrusionOk="0" h="916305" w="965834">
                  <a:moveTo>
                    <a:pt x="506756" y="0"/>
                  </a:moveTo>
                  <a:lnTo>
                    <a:pt x="519533" y="47536"/>
                  </a:lnTo>
                  <a:lnTo>
                    <a:pt x="535885" y="89901"/>
                  </a:lnTo>
                  <a:lnTo>
                    <a:pt x="556217" y="130995"/>
                  </a:lnTo>
                  <a:lnTo>
                    <a:pt x="580217" y="170519"/>
                  </a:lnTo>
                  <a:lnTo>
                    <a:pt x="607578" y="208175"/>
                  </a:lnTo>
                  <a:lnTo>
                    <a:pt x="637988" y="243663"/>
                  </a:lnTo>
                  <a:lnTo>
                    <a:pt x="671138" y="276686"/>
                  </a:lnTo>
                  <a:lnTo>
                    <a:pt x="706718" y="306942"/>
                  </a:lnTo>
                  <a:lnTo>
                    <a:pt x="744419" y="334135"/>
                  </a:lnTo>
                  <a:lnTo>
                    <a:pt x="783931" y="357964"/>
                  </a:lnTo>
                  <a:lnTo>
                    <a:pt x="824944" y="378130"/>
                  </a:lnTo>
                  <a:lnTo>
                    <a:pt x="867149" y="394336"/>
                  </a:lnTo>
                  <a:lnTo>
                    <a:pt x="910235" y="406282"/>
                  </a:lnTo>
                  <a:lnTo>
                    <a:pt x="953893" y="413668"/>
                  </a:lnTo>
                  <a:lnTo>
                    <a:pt x="965528" y="414338"/>
                  </a:lnTo>
                </a:path>
                <a:path extrusionOk="0" h="916305" w="965834">
                  <a:moveTo>
                    <a:pt x="965528" y="418056"/>
                  </a:moveTo>
                  <a:lnTo>
                    <a:pt x="910235" y="426111"/>
                  </a:lnTo>
                  <a:lnTo>
                    <a:pt x="867149" y="438054"/>
                  </a:lnTo>
                  <a:lnTo>
                    <a:pt x="824944" y="454254"/>
                  </a:lnTo>
                  <a:lnTo>
                    <a:pt x="783931" y="474412"/>
                  </a:lnTo>
                  <a:lnTo>
                    <a:pt x="744419" y="498227"/>
                  </a:lnTo>
                  <a:lnTo>
                    <a:pt x="706718" y="525401"/>
                  </a:lnTo>
                  <a:lnTo>
                    <a:pt x="671138" y="555632"/>
                  </a:lnTo>
                  <a:lnTo>
                    <a:pt x="637988" y="588621"/>
                  </a:lnTo>
                  <a:lnTo>
                    <a:pt x="607578" y="624069"/>
                  </a:lnTo>
                  <a:lnTo>
                    <a:pt x="580217" y="661676"/>
                  </a:lnTo>
                  <a:lnTo>
                    <a:pt x="556217" y="701140"/>
                  </a:lnTo>
                  <a:lnTo>
                    <a:pt x="535885" y="742164"/>
                  </a:lnTo>
                  <a:lnTo>
                    <a:pt x="519533" y="784447"/>
                  </a:lnTo>
                  <a:lnTo>
                    <a:pt x="507469" y="827689"/>
                  </a:lnTo>
                  <a:lnTo>
                    <a:pt x="500003" y="871590"/>
                  </a:lnTo>
                  <a:lnTo>
                    <a:pt x="497446" y="915851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17322418" y="840931"/>
              <a:ext cx="965835" cy="1000125"/>
            </a:xfrm>
            <a:custGeom>
              <a:rect b="b" l="l" r="r" t="t"/>
              <a:pathLst>
                <a:path extrusionOk="0" h="1000125" w="965834">
                  <a:moveTo>
                    <a:pt x="497585" y="0"/>
                  </a:moveTo>
                  <a:lnTo>
                    <a:pt x="495050" y="44382"/>
                  </a:lnTo>
                  <a:lnTo>
                    <a:pt x="487646" y="88390"/>
                  </a:lnTo>
                  <a:lnTo>
                    <a:pt x="475680" y="131726"/>
                  </a:lnTo>
                  <a:lnTo>
                    <a:pt x="459456" y="174089"/>
                  </a:lnTo>
                  <a:lnTo>
                    <a:pt x="439280" y="215183"/>
                  </a:lnTo>
                  <a:lnTo>
                    <a:pt x="415457" y="254706"/>
                  </a:lnTo>
                  <a:lnTo>
                    <a:pt x="388292" y="292362"/>
                  </a:lnTo>
                  <a:lnTo>
                    <a:pt x="358091" y="327849"/>
                  </a:lnTo>
                  <a:lnTo>
                    <a:pt x="325158" y="360871"/>
                  </a:lnTo>
                  <a:lnTo>
                    <a:pt x="289800" y="391127"/>
                  </a:lnTo>
                  <a:lnTo>
                    <a:pt x="252320" y="418319"/>
                  </a:lnTo>
                  <a:lnTo>
                    <a:pt x="213025" y="442147"/>
                  </a:lnTo>
                  <a:lnTo>
                    <a:pt x="172220" y="462314"/>
                  </a:lnTo>
                  <a:lnTo>
                    <a:pt x="130209" y="478519"/>
                  </a:lnTo>
                  <a:lnTo>
                    <a:pt x="87299" y="490464"/>
                  </a:lnTo>
                  <a:lnTo>
                    <a:pt x="43794" y="497851"/>
                  </a:lnTo>
                  <a:lnTo>
                    <a:pt x="0" y="500379"/>
                  </a:lnTo>
                  <a:lnTo>
                    <a:pt x="43794" y="502908"/>
                  </a:lnTo>
                  <a:lnTo>
                    <a:pt x="87299" y="510294"/>
                  </a:lnTo>
                  <a:lnTo>
                    <a:pt x="130209" y="522237"/>
                  </a:lnTo>
                  <a:lnTo>
                    <a:pt x="172220" y="538438"/>
                  </a:lnTo>
                  <a:lnTo>
                    <a:pt x="213025" y="558596"/>
                  </a:lnTo>
                  <a:lnTo>
                    <a:pt x="252320" y="582412"/>
                  </a:lnTo>
                  <a:lnTo>
                    <a:pt x="289800" y="609586"/>
                  </a:lnTo>
                  <a:lnTo>
                    <a:pt x="325158" y="639819"/>
                  </a:lnTo>
                  <a:lnTo>
                    <a:pt x="358091" y="672809"/>
                  </a:lnTo>
                  <a:lnTo>
                    <a:pt x="388292" y="708258"/>
                  </a:lnTo>
                  <a:lnTo>
                    <a:pt x="415457" y="745865"/>
                  </a:lnTo>
                  <a:lnTo>
                    <a:pt x="439280" y="785332"/>
                  </a:lnTo>
                  <a:lnTo>
                    <a:pt x="459456" y="826357"/>
                  </a:lnTo>
                  <a:lnTo>
                    <a:pt x="475680" y="868641"/>
                  </a:lnTo>
                  <a:lnTo>
                    <a:pt x="487646" y="911884"/>
                  </a:lnTo>
                  <a:lnTo>
                    <a:pt x="495050" y="955786"/>
                  </a:lnTo>
                  <a:lnTo>
                    <a:pt x="497585" y="1000048"/>
                  </a:lnTo>
                  <a:lnTo>
                    <a:pt x="500142" y="955786"/>
                  </a:lnTo>
                  <a:lnTo>
                    <a:pt x="507604" y="911884"/>
                  </a:lnTo>
                  <a:lnTo>
                    <a:pt x="519662" y="868641"/>
                  </a:lnTo>
                  <a:lnTo>
                    <a:pt x="536008" y="826357"/>
                  </a:lnTo>
                  <a:lnTo>
                    <a:pt x="556331" y="785332"/>
                  </a:lnTo>
                  <a:lnTo>
                    <a:pt x="580323" y="745865"/>
                  </a:lnTo>
                  <a:lnTo>
                    <a:pt x="607673" y="708258"/>
                  </a:lnTo>
                  <a:lnTo>
                    <a:pt x="638073" y="672809"/>
                  </a:lnTo>
                  <a:lnTo>
                    <a:pt x="671212" y="639819"/>
                  </a:lnTo>
                  <a:lnTo>
                    <a:pt x="706783" y="609586"/>
                  </a:lnTo>
                  <a:lnTo>
                    <a:pt x="744474" y="582412"/>
                  </a:lnTo>
                  <a:lnTo>
                    <a:pt x="783977" y="558596"/>
                  </a:lnTo>
                  <a:lnTo>
                    <a:pt x="824982" y="538438"/>
                  </a:lnTo>
                  <a:lnTo>
                    <a:pt x="867181" y="522237"/>
                  </a:lnTo>
                  <a:lnTo>
                    <a:pt x="910262" y="510294"/>
                  </a:lnTo>
                  <a:lnTo>
                    <a:pt x="953918" y="502908"/>
                  </a:lnTo>
                  <a:lnTo>
                    <a:pt x="965602" y="502235"/>
                  </a:lnTo>
                  <a:lnTo>
                    <a:pt x="965602" y="498524"/>
                  </a:lnTo>
                  <a:lnTo>
                    <a:pt x="910262" y="490464"/>
                  </a:lnTo>
                  <a:lnTo>
                    <a:pt x="867181" y="478519"/>
                  </a:lnTo>
                  <a:lnTo>
                    <a:pt x="824982" y="462314"/>
                  </a:lnTo>
                  <a:lnTo>
                    <a:pt x="783977" y="442147"/>
                  </a:lnTo>
                  <a:lnTo>
                    <a:pt x="744474" y="418319"/>
                  </a:lnTo>
                  <a:lnTo>
                    <a:pt x="706783" y="391127"/>
                  </a:lnTo>
                  <a:lnTo>
                    <a:pt x="671212" y="360871"/>
                  </a:lnTo>
                  <a:lnTo>
                    <a:pt x="638073" y="327849"/>
                  </a:lnTo>
                  <a:lnTo>
                    <a:pt x="607673" y="292362"/>
                  </a:lnTo>
                  <a:lnTo>
                    <a:pt x="580323" y="254706"/>
                  </a:lnTo>
                  <a:lnTo>
                    <a:pt x="556331" y="215183"/>
                  </a:lnTo>
                  <a:lnTo>
                    <a:pt x="536008" y="174089"/>
                  </a:lnTo>
                  <a:lnTo>
                    <a:pt x="519662" y="131726"/>
                  </a:lnTo>
                  <a:lnTo>
                    <a:pt x="507604" y="88390"/>
                  </a:lnTo>
                  <a:lnTo>
                    <a:pt x="500142" y="44382"/>
                  </a:lnTo>
                  <a:lnTo>
                    <a:pt x="49758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7322494" y="840982"/>
              <a:ext cx="965835" cy="1000125"/>
            </a:xfrm>
            <a:custGeom>
              <a:rect b="b" l="l" r="r" t="t"/>
              <a:pathLst>
                <a:path extrusionOk="0" h="1000125" w="965834">
                  <a:moveTo>
                    <a:pt x="497446" y="1000043"/>
                  </a:moveTo>
                  <a:lnTo>
                    <a:pt x="494912" y="955780"/>
                  </a:lnTo>
                  <a:lnTo>
                    <a:pt x="487512" y="911877"/>
                  </a:lnTo>
                  <a:lnTo>
                    <a:pt x="475551" y="868634"/>
                  </a:lnTo>
                  <a:lnTo>
                    <a:pt x="459335" y="826350"/>
                  </a:lnTo>
                  <a:lnTo>
                    <a:pt x="439169" y="785325"/>
                  </a:lnTo>
                  <a:lnTo>
                    <a:pt x="415356" y="745859"/>
                  </a:lnTo>
                  <a:lnTo>
                    <a:pt x="388202" y="708252"/>
                  </a:lnTo>
                  <a:lnTo>
                    <a:pt x="358013" y="672803"/>
                  </a:lnTo>
                  <a:lnTo>
                    <a:pt x="325092" y="639813"/>
                  </a:lnTo>
                  <a:lnTo>
                    <a:pt x="289746" y="609581"/>
                  </a:lnTo>
                  <a:lnTo>
                    <a:pt x="252278" y="582408"/>
                  </a:lnTo>
                  <a:lnTo>
                    <a:pt x="212993" y="558592"/>
                  </a:lnTo>
                  <a:lnTo>
                    <a:pt x="172198" y="538434"/>
                  </a:lnTo>
                  <a:lnTo>
                    <a:pt x="130196" y="522234"/>
                  </a:lnTo>
                  <a:lnTo>
                    <a:pt x="87292" y="510291"/>
                  </a:lnTo>
                  <a:lnTo>
                    <a:pt x="43792" y="502905"/>
                  </a:lnTo>
                  <a:lnTo>
                    <a:pt x="0" y="500377"/>
                  </a:lnTo>
                  <a:lnTo>
                    <a:pt x="43792" y="497848"/>
                  </a:lnTo>
                  <a:lnTo>
                    <a:pt x="87292" y="490462"/>
                  </a:lnTo>
                  <a:lnTo>
                    <a:pt x="130196" y="478516"/>
                  </a:lnTo>
                  <a:lnTo>
                    <a:pt x="172198" y="462310"/>
                  </a:lnTo>
                  <a:lnTo>
                    <a:pt x="212993" y="442144"/>
                  </a:lnTo>
                  <a:lnTo>
                    <a:pt x="252278" y="418315"/>
                  </a:lnTo>
                  <a:lnTo>
                    <a:pt x="289746" y="391123"/>
                  </a:lnTo>
                  <a:lnTo>
                    <a:pt x="325092" y="360867"/>
                  </a:lnTo>
                  <a:lnTo>
                    <a:pt x="358013" y="327845"/>
                  </a:lnTo>
                  <a:lnTo>
                    <a:pt x="388202" y="292357"/>
                  </a:lnTo>
                  <a:lnTo>
                    <a:pt x="415356" y="254702"/>
                  </a:lnTo>
                  <a:lnTo>
                    <a:pt x="439169" y="215179"/>
                  </a:lnTo>
                  <a:lnTo>
                    <a:pt x="459335" y="174086"/>
                  </a:lnTo>
                  <a:lnTo>
                    <a:pt x="475551" y="131723"/>
                  </a:lnTo>
                  <a:lnTo>
                    <a:pt x="487512" y="88388"/>
                  </a:lnTo>
                  <a:lnTo>
                    <a:pt x="494912" y="44380"/>
                  </a:lnTo>
                  <a:lnTo>
                    <a:pt x="497446" y="0"/>
                  </a:lnTo>
                  <a:lnTo>
                    <a:pt x="500003" y="44380"/>
                  </a:lnTo>
                  <a:lnTo>
                    <a:pt x="507469" y="88388"/>
                  </a:lnTo>
                  <a:lnTo>
                    <a:pt x="519533" y="131723"/>
                  </a:lnTo>
                  <a:lnTo>
                    <a:pt x="535885" y="174086"/>
                  </a:lnTo>
                  <a:lnTo>
                    <a:pt x="556217" y="215179"/>
                  </a:lnTo>
                  <a:lnTo>
                    <a:pt x="580217" y="254702"/>
                  </a:lnTo>
                  <a:lnTo>
                    <a:pt x="607578" y="292357"/>
                  </a:lnTo>
                  <a:lnTo>
                    <a:pt x="637988" y="327845"/>
                  </a:lnTo>
                  <a:lnTo>
                    <a:pt x="671138" y="360867"/>
                  </a:lnTo>
                  <a:lnTo>
                    <a:pt x="706718" y="391123"/>
                  </a:lnTo>
                  <a:lnTo>
                    <a:pt x="744419" y="418315"/>
                  </a:lnTo>
                  <a:lnTo>
                    <a:pt x="783931" y="442144"/>
                  </a:lnTo>
                  <a:lnTo>
                    <a:pt x="824944" y="462310"/>
                  </a:lnTo>
                  <a:lnTo>
                    <a:pt x="867149" y="478516"/>
                  </a:lnTo>
                  <a:lnTo>
                    <a:pt x="910235" y="490462"/>
                  </a:lnTo>
                  <a:lnTo>
                    <a:pt x="953893" y="497848"/>
                  </a:lnTo>
                  <a:lnTo>
                    <a:pt x="965528" y="498518"/>
                  </a:lnTo>
                </a:path>
                <a:path extrusionOk="0" h="1000125" w="965834">
                  <a:moveTo>
                    <a:pt x="965528" y="502236"/>
                  </a:moveTo>
                  <a:lnTo>
                    <a:pt x="910235" y="510291"/>
                  </a:lnTo>
                  <a:lnTo>
                    <a:pt x="867149" y="522234"/>
                  </a:lnTo>
                  <a:lnTo>
                    <a:pt x="824944" y="538434"/>
                  </a:lnTo>
                  <a:lnTo>
                    <a:pt x="783931" y="558592"/>
                  </a:lnTo>
                  <a:lnTo>
                    <a:pt x="744419" y="582408"/>
                  </a:lnTo>
                  <a:lnTo>
                    <a:pt x="706718" y="609581"/>
                  </a:lnTo>
                  <a:lnTo>
                    <a:pt x="671138" y="639813"/>
                  </a:lnTo>
                  <a:lnTo>
                    <a:pt x="637988" y="672803"/>
                  </a:lnTo>
                  <a:lnTo>
                    <a:pt x="607578" y="708252"/>
                  </a:lnTo>
                  <a:lnTo>
                    <a:pt x="580217" y="745859"/>
                  </a:lnTo>
                  <a:lnTo>
                    <a:pt x="556217" y="785325"/>
                  </a:lnTo>
                  <a:lnTo>
                    <a:pt x="535885" y="826350"/>
                  </a:lnTo>
                  <a:lnTo>
                    <a:pt x="519533" y="868634"/>
                  </a:lnTo>
                  <a:lnTo>
                    <a:pt x="507469" y="911877"/>
                  </a:lnTo>
                  <a:lnTo>
                    <a:pt x="500003" y="955780"/>
                  </a:lnTo>
                  <a:lnTo>
                    <a:pt x="497446" y="1000043"/>
                  </a:lnTo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17297222" y="0"/>
              <a:ext cx="991235" cy="1841500"/>
            </a:xfrm>
            <a:custGeom>
              <a:rect b="b" l="l" r="r" t="t"/>
              <a:pathLst>
                <a:path extrusionOk="0" h="1841500" w="991234">
                  <a:moveTo>
                    <a:pt x="990800" y="1841026"/>
                  </a:moveTo>
                  <a:lnTo>
                    <a:pt x="0" y="1841026"/>
                  </a:lnTo>
                  <a:lnTo>
                    <a:pt x="0" y="0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85" name="Google Shape;85;p9"/>
          <p:cNvGrpSpPr/>
          <p:nvPr/>
        </p:nvGrpSpPr>
        <p:grpSpPr>
          <a:xfrm>
            <a:off x="17601057" y="2326970"/>
            <a:ext cx="440757" cy="440721"/>
            <a:chOff x="17601057" y="2326970"/>
            <a:chExt cx="440757" cy="440721"/>
          </a:xfrm>
        </p:grpSpPr>
        <p:sp>
          <p:nvSpPr>
            <p:cNvPr id="86" name="Google Shape;86;p9"/>
            <p:cNvSpPr/>
            <p:nvPr/>
          </p:nvSpPr>
          <p:spPr>
            <a:xfrm>
              <a:off x="17601057" y="2326970"/>
              <a:ext cx="440690" cy="440690"/>
            </a:xfrm>
            <a:custGeom>
              <a:rect b="b" l="l" r="r" t="t"/>
              <a:pathLst>
                <a:path extrusionOk="0" h="440689" w="440690">
                  <a:moveTo>
                    <a:pt x="231902" y="0"/>
                  </a:moveTo>
                  <a:lnTo>
                    <a:pt x="208788" y="0"/>
                  </a:lnTo>
                  <a:lnTo>
                    <a:pt x="185801" y="2870"/>
                  </a:lnTo>
                  <a:lnTo>
                    <a:pt x="141097" y="14401"/>
                  </a:lnTo>
                  <a:lnTo>
                    <a:pt x="110236" y="29514"/>
                  </a:lnTo>
                  <a:lnTo>
                    <a:pt x="100076" y="35267"/>
                  </a:lnTo>
                  <a:lnTo>
                    <a:pt x="64770" y="64795"/>
                  </a:lnTo>
                  <a:lnTo>
                    <a:pt x="35306" y="100076"/>
                  </a:lnTo>
                  <a:lnTo>
                    <a:pt x="29591" y="110147"/>
                  </a:lnTo>
                  <a:lnTo>
                    <a:pt x="23749" y="120230"/>
                  </a:lnTo>
                  <a:lnTo>
                    <a:pt x="7239" y="163423"/>
                  </a:lnTo>
                  <a:lnTo>
                    <a:pt x="1524" y="197269"/>
                  </a:lnTo>
                  <a:lnTo>
                    <a:pt x="0" y="208788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10795" y="287985"/>
                  </a:lnTo>
                  <a:lnTo>
                    <a:pt x="29591" y="330466"/>
                  </a:lnTo>
                  <a:lnTo>
                    <a:pt x="56896" y="367182"/>
                  </a:lnTo>
                  <a:lnTo>
                    <a:pt x="82169" y="390944"/>
                  </a:lnTo>
                  <a:lnTo>
                    <a:pt x="90805" y="398145"/>
                  </a:lnTo>
                  <a:lnTo>
                    <a:pt x="131064" y="421182"/>
                  </a:lnTo>
                  <a:lnTo>
                    <a:pt x="175006" y="434860"/>
                  </a:lnTo>
                  <a:lnTo>
                    <a:pt x="185801" y="437019"/>
                  </a:lnTo>
                  <a:lnTo>
                    <a:pt x="208788" y="439902"/>
                  </a:lnTo>
                  <a:lnTo>
                    <a:pt x="220345" y="439902"/>
                  </a:lnTo>
                  <a:lnTo>
                    <a:pt x="220345" y="440626"/>
                  </a:lnTo>
                  <a:lnTo>
                    <a:pt x="231902" y="440626"/>
                  </a:lnTo>
                  <a:lnTo>
                    <a:pt x="243332" y="439178"/>
                  </a:lnTo>
                  <a:lnTo>
                    <a:pt x="254889" y="437743"/>
                  </a:lnTo>
                  <a:lnTo>
                    <a:pt x="309626" y="421182"/>
                  </a:lnTo>
                  <a:lnTo>
                    <a:pt x="349250" y="398145"/>
                  </a:lnTo>
                  <a:lnTo>
                    <a:pt x="383794" y="367182"/>
                  </a:lnTo>
                  <a:lnTo>
                    <a:pt x="390906" y="358546"/>
                  </a:lnTo>
                  <a:lnTo>
                    <a:pt x="398145" y="349910"/>
                  </a:lnTo>
                  <a:lnTo>
                    <a:pt x="421259" y="309587"/>
                  </a:lnTo>
                  <a:lnTo>
                    <a:pt x="434848" y="265671"/>
                  </a:lnTo>
                  <a:lnTo>
                    <a:pt x="437007" y="254863"/>
                  </a:lnTo>
                  <a:lnTo>
                    <a:pt x="438531" y="243344"/>
                  </a:lnTo>
                  <a:lnTo>
                    <a:pt x="439928" y="231825"/>
                  </a:lnTo>
                  <a:lnTo>
                    <a:pt x="439928" y="220306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9166" y="197269"/>
                  </a:lnTo>
                  <a:lnTo>
                    <a:pt x="437769" y="185750"/>
                  </a:lnTo>
                  <a:lnTo>
                    <a:pt x="426212" y="141109"/>
                  </a:lnTo>
                  <a:lnTo>
                    <a:pt x="411099" y="110147"/>
                  </a:lnTo>
                  <a:lnTo>
                    <a:pt x="405384" y="100076"/>
                  </a:lnTo>
                  <a:lnTo>
                    <a:pt x="398907" y="90716"/>
                  </a:lnTo>
                  <a:lnTo>
                    <a:pt x="391668" y="81356"/>
                  </a:lnTo>
                  <a:lnTo>
                    <a:pt x="383794" y="72707"/>
                  </a:lnTo>
                  <a:lnTo>
                    <a:pt x="375793" y="64795"/>
                  </a:lnTo>
                  <a:lnTo>
                    <a:pt x="367919" y="56870"/>
                  </a:lnTo>
                  <a:lnTo>
                    <a:pt x="359283" y="48958"/>
                  </a:lnTo>
                  <a:lnTo>
                    <a:pt x="349885" y="41757"/>
                  </a:lnTo>
                  <a:lnTo>
                    <a:pt x="340614" y="35267"/>
                  </a:lnTo>
                  <a:lnTo>
                    <a:pt x="330454" y="29514"/>
                  </a:lnTo>
                  <a:lnTo>
                    <a:pt x="320421" y="23749"/>
                  </a:lnTo>
                  <a:lnTo>
                    <a:pt x="277241" y="7188"/>
                  </a:lnTo>
                  <a:lnTo>
                    <a:pt x="254889" y="2870"/>
                  </a:lnTo>
                  <a:lnTo>
                    <a:pt x="23190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17601124" y="2327001"/>
              <a:ext cx="440690" cy="440690"/>
            </a:xfrm>
            <a:custGeom>
              <a:rect b="b" l="l" r="r" t="t"/>
              <a:pathLst>
                <a:path extrusionOk="0" h="440689" w="440690">
                  <a:moveTo>
                    <a:pt x="0" y="220311"/>
                  </a:moveTo>
                  <a:lnTo>
                    <a:pt x="0" y="208792"/>
                  </a:lnTo>
                  <a:lnTo>
                    <a:pt x="1396" y="197273"/>
                  </a:lnTo>
                  <a:lnTo>
                    <a:pt x="2793" y="185753"/>
                  </a:lnTo>
                  <a:lnTo>
                    <a:pt x="14350" y="141112"/>
                  </a:lnTo>
                  <a:lnTo>
                    <a:pt x="35305" y="100077"/>
                  </a:lnTo>
                  <a:lnTo>
                    <a:pt x="64768" y="64796"/>
                  </a:lnTo>
                  <a:lnTo>
                    <a:pt x="100073" y="35281"/>
                  </a:lnTo>
                  <a:lnTo>
                    <a:pt x="141093" y="14402"/>
                  </a:lnTo>
                  <a:lnTo>
                    <a:pt x="185669" y="2882"/>
                  </a:lnTo>
                  <a:lnTo>
                    <a:pt x="197226" y="1447"/>
                  </a:lnTo>
                  <a:lnTo>
                    <a:pt x="208782" y="0"/>
                  </a:lnTo>
                  <a:lnTo>
                    <a:pt x="220212" y="0"/>
                  </a:lnTo>
                  <a:lnTo>
                    <a:pt x="231769" y="0"/>
                  </a:lnTo>
                  <a:lnTo>
                    <a:pt x="243325" y="1447"/>
                  </a:lnTo>
                  <a:lnTo>
                    <a:pt x="288663" y="10807"/>
                  </a:lnTo>
                  <a:lnTo>
                    <a:pt x="330445" y="29515"/>
                  </a:lnTo>
                  <a:lnTo>
                    <a:pt x="367909" y="56884"/>
                  </a:lnTo>
                  <a:lnTo>
                    <a:pt x="398770" y="90717"/>
                  </a:lnTo>
                  <a:lnTo>
                    <a:pt x="421883" y="131041"/>
                  </a:lnTo>
                  <a:lnTo>
                    <a:pt x="435472" y="174234"/>
                  </a:lnTo>
                  <a:lnTo>
                    <a:pt x="440551" y="208792"/>
                  </a:lnTo>
                  <a:lnTo>
                    <a:pt x="440551" y="220311"/>
                  </a:lnTo>
                  <a:lnTo>
                    <a:pt x="439789" y="220311"/>
                  </a:lnTo>
                  <a:lnTo>
                    <a:pt x="439789" y="231830"/>
                  </a:lnTo>
                  <a:lnTo>
                    <a:pt x="438393" y="243362"/>
                  </a:lnTo>
                  <a:lnTo>
                    <a:pt x="436996" y="254881"/>
                  </a:lnTo>
                  <a:lnTo>
                    <a:pt x="434837" y="265676"/>
                  </a:lnTo>
                  <a:lnTo>
                    <a:pt x="432678" y="277195"/>
                  </a:lnTo>
                  <a:lnTo>
                    <a:pt x="428995" y="287990"/>
                  </a:lnTo>
                  <a:lnTo>
                    <a:pt x="425439" y="298798"/>
                  </a:lnTo>
                  <a:lnTo>
                    <a:pt x="421121" y="309594"/>
                  </a:lnTo>
                  <a:lnTo>
                    <a:pt x="398135" y="349917"/>
                  </a:lnTo>
                  <a:lnTo>
                    <a:pt x="390896" y="358553"/>
                  </a:lnTo>
                  <a:lnTo>
                    <a:pt x="383657" y="367189"/>
                  </a:lnTo>
                  <a:lnTo>
                    <a:pt x="349114" y="398140"/>
                  </a:lnTo>
                  <a:lnTo>
                    <a:pt x="339716" y="404630"/>
                  </a:lnTo>
                  <a:lnTo>
                    <a:pt x="330445" y="411107"/>
                  </a:lnTo>
                  <a:lnTo>
                    <a:pt x="287901" y="429827"/>
                  </a:lnTo>
                  <a:lnTo>
                    <a:pt x="243325" y="439187"/>
                  </a:lnTo>
                  <a:lnTo>
                    <a:pt x="231769" y="440622"/>
                  </a:lnTo>
                  <a:lnTo>
                    <a:pt x="220212" y="440622"/>
                  </a:lnTo>
                  <a:lnTo>
                    <a:pt x="220212" y="439911"/>
                  </a:lnTo>
                  <a:lnTo>
                    <a:pt x="208782" y="439911"/>
                  </a:lnTo>
                  <a:lnTo>
                    <a:pt x="197226" y="438463"/>
                  </a:lnTo>
                  <a:lnTo>
                    <a:pt x="185669" y="437028"/>
                  </a:lnTo>
                  <a:lnTo>
                    <a:pt x="174874" y="434869"/>
                  </a:lnTo>
                  <a:lnTo>
                    <a:pt x="163444" y="432710"/>
                  </a:lnTo>
                  <a:lnTo>
                    <a:pt x="152650" y="429103"/>
                  </a:lnTo>
                  <a:lnTo>
                    <a:pt x="141855" y="425509"/>
                  </a:lnTo>
                  <a:lnTo>
                    <a:pt x="100708" y="404630"/>
                  </a:lnTo>
                  <a:lnTo>
                    <a:pt x="64768" y="375825"/>
                  </a:lnTo>
                  <a:lnTo>
                    <a:pt x="35940" y="339833"/>
                  </a:lnTo>
                  <a:lnTo>
                    <a:pt x="15112" y="298798"/>
                  </a:lnTo>
                  <a:lnTo>
                    <a:pt x="2793" y="254881"/>
                  </a:lnTo>
                  <a:lnTo>
                    <a:pt x="0" y="231830"/>
                  </a:lnTo>
                  <a:lnTo>
                    <a:pt x="0" y="22031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88" name="Google Shape;88;p9"/>
          <p:cNvGrpSpPr/>
          <p:nvPr/>
        </p:nvGrpSpPr>
        <p:grpSpPr>
          <a:xfrm>
            <a:off x="0" y="9769798"/>
            <a:ext cx="576580" cy="517525"/>
            <a:chOff x="0" y="9769798"/>
            <a:chExt cx="576580" cy="517525"/>
          </a:xfrm>
        </p:grpSpPr>
        <p:sp>
          <p:nvSpPr>
            <p:cNvPr id="89" name="Google Shape;89;p9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0" y="517199"/>
                  </a:lnTo>
                  <a:lnTo>
                    <a:pt x="576456" y="517199"/>
                  </a:lnTo>
                  <a:lnTo>
                    <a:pt x="567352" y="463557"/>
                  </a:lnTo>
                  <a:lnTo>
                    <a:pt x="551512" y="404517"/>
                  </a:lnTo>
                  <a:lnTo>
                    <a:pt x="529912" y="346920"/>
                  </a:lnTo>
                  <a:lnTo>
                    <a:pt x="501834" y="292921"/>
                  </a:lnTo>
                  <a:lnTo>
                    <a:pt x="468713" y="241078"/>
                  </a:lnTo>
                  <a:lnTo>
                    <a:pt x="429835" y="193557"/>
                  </a:lnTo>
                  <a:lnTo>
                    <a:pt x="386636" y="150358"/>
                  </a:lnTo>
                  <a:lnTo>
                    <a:pt x="339115" y="111480"/>
                  </a:lnTo>
                  <a:lnTo>
                    <a:pt x="287997" y="78359"/>
                  </a:lnTo>
                  <a:lnTo>
                    <a:pt x="233278" y="50281"/>
                  </a:lnTo>
                  <a:lnTo>
                    <a:pt x="175676" y="28681"/>
                  </a:lnTo>
                  <a:lnTo>
                    <a:pt x="116636" y="12841"/>
                  </a:lnTo>
                  <a:lnTo>
                    <a:pt x="56157" y="2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0" y="9769798"/>
              <a:ext cx="576580" cy="517525"/>
            </a:xfrm>
            <a:custGeom>
              <a:rect b="b" l="l" r="r" t="t"/>
              <a:pathLst>
                <a:path extrusionOk="0" h="517525" w="576580">
                  <a:moveTo>
                    <a:pt x="0" y="0"/>
                  </a:moveTo>
                  <a:lnTo>
                    <a:pt x="56157" y="2760"/>
                  </a:lnTo>
                  <a:lnTo>
                    <a:pt x="116636" y="12841"/>
                  </a:lnTo>
                  <a:lnTo>
                    <a:pt x="175676" y="28681"/>
                  </a:lnTo>
                  <a:lnTo>
                    <a:pt x="233278" y="50281"/>
                  </a:lnTo>
                  <a:lnTo>
                    <a:pt x="287997" y="78359"/>
                  </a:lnTo>
                  <a:lnTo>
                    <a:pt x="339115" y="111480"/>
                  </a:lnTo>
                  <a:lnTo>
                    <a:pt x="386636" y="150358"/>
                  </a:lnTo>
                  <a:lnTo>
                    <a:pt x="429835" y="193557"/>
                  </a:lnTo>
                  <a:lnTo>
                    <a:pt x="468713" y="241078"/>
                  </a:lnTo>
                  <a:lnTo>
                    <a:pt x="501834" y="292921"/>
                  </a:lnTo>
                  <a:lnTo>
                    <a:pt x="529912" y="346920"/>
                  </a:lnTo>
                  <a:lnTo>
                    <a:pt x="551512" y="404517"/>
                  </a:lnTo>
                  <a:lnTo>
                    <a:pt x="567352" y="463557"/>
                  </a:lnTo>
                  <a:lnTo>
                    <a:pt x="573112" y="493799"/>
                  </a:lnTo>
                  <a:lnTo>
                    <a:pt x="576456" y="51719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337676" y="751648"/>
            <a:ext cx="652780" cy="650267"/>
            <a:chOff x="337676" y="751648"/>
            <a:chExt cx="652780" cy="650267"/>
          </a:xfrm>
        </p:grpSpPr>
        <p:sp>
          <p:nvSpPr>
            <p:cNvPr id="92" name="Google Shape;92;p9"/>
            <p:cNvSpPr/>
            <p:nvPr/>
          </p:nvSpPr>
          <p:spPr>
            <a:xfrm>
              <a:off x="337676" y="75167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101" y="0"/>
                  </a:moveTo>
                  <a:lnTo>
                    <a:pt x="322189" y="44056"/>
                  </a:lnTo>
                  <a:lnTo>
                    <a:pt x="310940" y="87383"/>
                  </a:lnTo>
                  <a:lnTo>
                    <a:pt x="293084" y="129250"/>
                  </a:lnTo>
                  <a:lnTo>
                    <a:pt x="269352" y="168925"/>
                  </a:lnTo>
                  <a:lnTo>
                    <a:pt x="240472" y="205680"/>
                  </a:lnTo>
                  <a:lnTo>
                    <a:pt x="207176" y="238783"/>
                  </a:lnTo>
                  <a:lnTo>
                    <a:pt x="170193" y="267506"/>
                  </a:lnTo>
                  <a:lnTo>
                    <a:pt x="130254" y="291116"/>
                  </a:lnTo>
                  <a:lnTo>
                    <a:pt x="88089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9" y="339198"/>
                  </a:lnTo>
                  <a:lnTo>
                    <a:pt x="130254" y="357116"/>
                  </a:lnTo>
                  <a:lnTo>
                    <a:pt x="170193" y="380917"/>
                  </a:lnTo>
                  <a:lnTo>
                    <a:pt x="207176" y="409863"/>
                  </a:lnTo>
                  <a:lnTo>
                    <a:pt x="240472" y="443213"/>
                  </a:lnTo>
                  <a:lnTo>
                    <a:pt x="269352" y="480227"/>
                  </a:lnTo>
                  <a:lnTo>
                    <a:pt x="293084" y="520165"/>
                  </a:lnTo>
                  <a:lnTo>
                    <a:pt x="310940" y="562288"/>
                  </a:lnTo>
                  <a:lnTo>
                    <a:pt x="322189" y="605854"/>
                  </a:lnTo>
                  <a:lnTo>
                    <a:pt x="326101" y="650125"/>
                  </a:lnTo>
                  <a:lnTo>
                    <a:pt x="329997" y="605854"/>
                  </a:lnTo>
                  <a:lnTo>
                    <a:pt x="341204" y="562288"/>
                  </a:lnTo>
                  <a:lnTo>
                    <a:pt x="359001" y="520165"/>
                  </a:lnTo>
                  <a:lnTo>
                    <a:pt x="382669" y="480227"/>
                  </a:lnTo>
                  <a:lnTo>
                    <a:pt x="411487" y="443213"/>
                  </a:lnTo>
                  <a:lnTo>
                    <a:pt x="444735" y="409863"/>
                  </a:lnTo>
                  <a:lnTo>
                    <a:pt x="481692" y="380917"/>
                  </a:lnTo>
                  <a:lnTo>
                    <a:pt x="521638" y="357116"/>
                  </a:lnTo>
                  <a:lnTo>
                    <a:pt x="563852" y="339198"/>
                  </a:lnTo>
                  <a:lnTo>
                    <a:pt x="607614" y="327905"/>
                  </a:lnTo>
                  <a:lnTo>
                    <a:pt x="652204" y="323977"/>
                  </a:lnTo>
                  <a:lnTo>
                    <a:pt x="607614" y="320082"/>
                  </a:lnTo>
                  <a:lnTo>
                    <a:pt x="563852" y="308885"/>
                  </a:lnTo>
                  <a:lnTo>
                    <a:pt x="521638" y="291116"/>
                  </a:lnTo>
                  <a:lnTo>
                    <a:pt x="481692" y="267506"/>
                  </a:lnTo>
                  <a:lnTo>
                    <a:pt x="444735" y="238783"/>
                  </a:lnTo>
                  <a:lnTo>
                    <a:pt x="411487" y="205680"/>
                  </a:lnTo>
                  <a:lnTo>
                    <a:pt x="382669" y="168925"/>
                  </a:lnTo>
                  <a:lnTo>
                    <a:pt x="359001" y="129250"/>
                  </a:lnTo>
                  <a:lnTo>
                    <a:pt x="341204" y="87383"/>
                  </a:lnTo>
                  <a:lnTo>
                    <a:pt x="329997" y="44056"/>
                  </a:lnTo>
                  <a:lnTo>
                    <a:pt x="326101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337676" y="751648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7" y="320088"/>
                  </a:lnTo>
                  <a:lnTo>
                    <a:pt x="88089" y="308891"/>
                  </a:lnTo>
                  <a:lnTo>
                    <a:pt x="130254" y="291121"/>
                  </a:lnTo>
                  <a:lnTo>
                    <a:pt x="170193" y="267510"/>
                  </a:lnTo>
                  <a:lnTo>
                    <a:pt x="207176" y="238786"/>
                  </a:lnTo>
                  <a:lnTo>
                    <a:pt x="240472" y="205682"/>
                  </a:lnTo>
                  <a:lnTo>
                    <a:pt x="269352" y="168926"/>
                  </a:lnTo>
                  <a:lnTo>
                    <a:pt x="293085" y="129249"/>
                  </a:lnTo>
                  <a:lnTo>
                    <a:pt x="310941" y="87383"/>
                  </a:lnTo>
                  <a:lnTo>
                    <a:pt x="322190" y="44056"/>
                  </a:lnTo>
                  <a:lnTo>
                    <a:pt x="326102" y="0"/>
                  </a:lnTo>
                  <a:lnTo>
                    <a:pt x="329997" y="44056"/>
                  </a:lnTo>
                  <a:lnTo>
                    <a:pt x="341204" y="87383"/>
                  </a:lnTo>
                  <a:lnTo>
                    <a:pt x="359002" y="129249"/>
                  </a:lnTo>
                  <a:lnTo>
                    <a:pt x="382670" y="168926"/>
                  </a:lnTo>
                  <a:lnTo>
                    <a:pt x="411488" y="205682"/>
                  </a:lnTo>
                  <a:lnTo>
                    <a:pt x="444735" y="238786"/>
                  </a:lnTo>
                  <a:lnTo>
                    <a:pt x="481692" y="267510"/>
                  </a:lnTo>
                  <a:lnTo>
                    <a:pt x="521638" y="291121"/>
                  </a:lnTo>
                  <a:lnTo>
                    <a:pt x="563852" y="308891"/>
                  </a:lnTo>
                  <a:lnTo>
                    <a:pt x="607614" y="320088"/>
                  </a:lnTo>
                  <a:lnTo>
                    <a:pt x="652204" y="323983"/>
                  </a:lnTo>
                  <a:lnTo>
                    <a:pt x="607614" y="327912"/>
                  </a:lnTo>
                  <a:lnTo>
                    <a:pt x="563852" y="339204"/>
                  </a:lnTo>
                  <a:lnTo>
                    <a:pt x="521638" y="357120"/>
                  </a:lnTo>
                  <a:lnTo>
                    <a:pt x="481692" y="380919"/>
                  </a:lnTo>
                  <a:lnTo>
                    <a:pt x="444735" y="409863"/>
                  </a:lnTo>
                  <a:lnTo>
                    <a:pt x="411488" y="443210"/>
                  </a:lnTo>
                  <a:lnTo>
                    <a:pt x="382670" y="480222"/>
                  </a:lnTo>
                  <a:lnTo>
                    <a:pt x="359002" y="520158"/>
                  </a:lnTo>
                  <a:lnTo>
                    <a:pt x="341204" y="562279"/>
                  </a:lnTo>
                  <a:lnTo>
                    <a:pt x="329997" y="605844"/>
                  </a:lnTo>
                  <a:lnTo>
                    <a:pt x="326102" y="650113"/>
                  </a:lnTo>
                  <a:lnTo>
                    <a:pt x="322190" y="605844"/>
                  </a:lnTo>
                  <a:lnTo>
                    <a:pt x="310941" y="562279"/>
                  </a:lnTo>
                  <a:lnTo>
                    <a:pt x="293085" y="520158"/>
                  </a:lnTo>
                  <a:lnTo>
                    <a:pt x="269352" y="480222"/>
                  </a:lnTo>
                  <a:lnTo>
                    <a:pt x="240472" y="443210"/>
                  </a:lnTo>
                  <a:lnTo>
                    <a:pt x="207176" y="409863"/>
                  </a:lnTo>
                  <a:lnTo>
                    <a:pt x="170193" y="380919"/>
                  </a:lnTo>
                  <a:lnTo>
                    <a:pt x="130254" y="357120"/>
                  </a:lnTo>
                  <a:lnTo>
                    <a:pt x="88089" y="339204"/>
                  </a:lnTo>
                  <a:lnTo>
                    <a:pt x="44427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94" name="Google Shape;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26735" y="3032204"/>
            <a:ext cx="5861304" cy="641353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9"/>
          <p:cNvSpPr txBox="1"/>
          <p:nvPr>
            <p:ph type="title"/>
          </p:nvPr>
        </p:nvSpPr>
        <p:spPr>
          <a:xfrm>
            <a:off x="1835150" y="1076768"/>
            <a:ext cx="14897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 atuais para </a:t>
            </a:r>
            <a:r>
              <a:rPr lang="pt-BR"/>
              <a:t>EdgeML e visão computacional</a:t>
            </a:r>
            <a:endParaRPr/>
          </a:p>
        </p:txBody>
      </p:sp>
      <p:sp>
        <p:nvSpPr>
          <p:cNvPr id="96" name="Google Shape;96;p9"/>
          <p:cNvSpPr txBox="1"/>
          <p:nvPr/>
        </p:nvSpPr>
        <p:spPr>
          <a:xfrm>
            <a:off x="1559950" y="3016212"/>
            <a:ext cx="10020900" cy="6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 com 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maior </a:t>
            </a: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velocidade de processamento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recursos escassos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memória 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energia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frisando o bem ao meio ambiente, buscando ainda uma boa precisão.</a:t>
            </a:r>
            <a:endParaRPr sz="2100"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</a:pPr>
            <a:r>
              <a:t/>
            </a:r>
            <a:endParaRPr sz="3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b="1" lang="pt-BR" sz="3500">
                <a:latin typeface="Trebuchet MS"/>
                <a:ea typeface="Trebuchet MS"/>
                <a:cs typeface="Trebuchet MS"/>
                <a:sym typeface="Trebuchet MS"/>
              </a:rPr>
              <a:t>Modelos complexos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lang="pt-BR" sz="3500">
                <a:latin typeface="Trebuchet MS"/>
                <a:ea typeface="Trebuchet MS"/>
                <a:cs typeface="Trebuchet MS"/>
                <a:sym typeface="Trebuchet MS"/>
              </a:rPr>
              <a:t>redução de custos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 e </a:t>
            </a:r>
            <a:r>
              <a:rPr b="1" lang="pt-BR" sz="3500">
                <a:latin typeface="Trebuchet MS"/>
                <a:ea typeface="Trebuchet MS"/>
                <a:cs typeface="Trebuchet MS"/>
                <a:sym typeface="Trebuchet MS"/>
              </a:rPr>
              <a:t>desenvolvedores 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de </a:t>
            </a:r>
            <a:r>
              <a:rPr b="1" lang="pt-BR" sz="3500">
                <a:latin typeface="Trebuchet MS"/>
                <a:ea typeface="Trebuchet MS"/>
                <a:cs typeface="Trebuchet MS"/>
                <a:sym typeface="Trebuchet MS"/>
              </a:rPr>
              <a:t>soluções 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são </a:t>
            </a:r>
            <a:r>
              <a:rPr b="1" lang="pt-BR" sz="3500">
                <a:latin typeface="Trebuchet MS"/>
                <a:ea typeface="Trebuchet MS"/>
                <a:cs typeface="Trebuchet MS"/>
                <a:sym typeface="Trebuchet MS"/>
              </a:rPr>
              <a:t>escassos</a:t>
            </a:r>
            <a:r>
              <a:rPr lang="pt-BR" sz="35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100"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</a:pPr>
            <a:r>
              <a:t/>
            </a:r>
            <a:endParaRPr sz="3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Segurança no trânsito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com problemas 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devido à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falha humana</a:t>
            </a:r>
            <a:r>
              <a:rPr lang="pt-BR" sz="3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tecnologias complexas, custosas e antigas</a:t>
            </a:r>
            <a:endParaRPr sz="2100"/>
          </a:p>
          <a:p>
            <a:pPr indent="0" lvl="0" marL="12700" marR="5080" rtl="0" algn="l">
              <a:lnSpc>
                <a:spcPct val="995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8003" y="0"/>
            <a:ext cx="4382697" cy="1029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36"/>
          <p:cNvGrpSpPr/>
          <p:nvPr/>
        </p:nvGrpSpPr>
        <p:grpSpPr>
          <a:xfrm>
            <a:off x="13421247" y="9353"/>
            <a:ext cx="1000165" cy="998225"/>
            <a:chOff x="7660221" y="618553"/>
            <a:chExt cx="1000165" cy="998225"/>
          </a:xfrm>
        </p:grpSpPr>
        <p:sp>
          <p:nvSpPr>
            <p:cNvPr id="662" name="Google Shape;662;p36"/>
            <p:cNvSpPr/>
            <p:nvPr/>
          </p:nvSpPr>
          <p:spPr>
            <a:xfrm>
              <a:off x="7660221" y="618553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499643" y="0"/>
                  </a:moveTo>
                  <a:lnTo>
                    <a:pt x="497115" y="43787"/>
                  </a:lnTo>
                  <a:lnTo>
                    <a:pt x="489730" y="87284"/>
                  </a:lnTo>
                  <a:lnTo>
                    <a:pt x="477787" y="130185"/>
                  </a:lnTo>
                  <a:lnTo>
                    <a:pt x="461588" y="172186"/>
                  </a:lnTo>
                  <a:lnTo>
                    <a:pt x="441432" y="212982"/>
                  </a:lnTo>
                  <a:lnTo>
                    <a:pt x="417617" y="252267"/>
                  </a:lnTo>
                  <a:lnTo>
                    <a:pt x="390445" y="289737"/>
                  </a:lnTo>
                  <a:lnTo>
                    <a:pt x="360215" y="325085"/>
                  </a:lnTo>
                  <a:lnTo>
                    <a:pt x="327227" y="358008"/>
                  </a:lnTo>
                  <a:lnTo>
                    <a:pt x="291780" y="388201"/>
                  </a:lnTo>
                  <a:lnTo>
                    <a:pt x="254175" y="415357"/>
                  </a:lnTo>
                  <a:lnTo>
                    <a:pt x="214711" y="439173"/>
                  </a:lnTo>
                  <a:lnTo>
                    <a:pt x="173688" y="459342"/>
                  </a:lnTo>
                  <a:lnTo>
                    <a:pt x="131405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5" y="519539"/>
                  </a:lnTo>
                  <a:lnTo>
                    <a:pt x="173688" y="535887"/>
                  </a:lnTo>
                  <a:lnTo>
                    <a:pt x="214711" y="556213"/>
                  </a:lnTo>
                  <a:lnTo>
                    <a:pt x="254175" y="580208"/>
                  </a:lnTo>
                  <a:lnTo>
                    <a:pt x="291780" y="607563"/>
                  </a:lnTo>
                  <a:lnTo>
                    <a:pt x="327227" y="637967"/>
                  </a:lnTo>
                  <a:lnTo>
                    <a:pt x="360215" y="671112"/>
                  </a:lnTo>
                  <a:lnTo>
                    <a:pt x="390445" y="706687"/>
                  </a:lnTo>
                  <a:lnTo>
                    <a:pt x="417617" y="744385"/>
                  </a:lnTo>
                  <a:lnTo>
                    <a:pt x="441432" y="783894"/>
                  </a:lnTo>
                  <a:lnTo>
                    <a:pt x="461588" y="824905"/>
                  </a:lnTo>
                  <a:lnTo>
                    <a:pt x="477787" y="867110"/>
                  </a:lnTo>
                  <a:lnTo>
                    <a:pt x="489730" y="910198"/>
                  </a:lnTo>
                  <a:lnTo>
                    <a:pt x="497115" y="953861"/>
                  </a:lnTo>
                  <a:lnTo>
                    <a:pt x="499643" y="997788"/>
                  </a:lnTo>
                  <a:lnTo>
                    <a:pt x="502171" y="953861"/>
                  </a:lnTo>
                  <a:lnTo>
                    <a:pt x="509558" y="910198"/>
                  </a:lnTo>
                  <a:lnTo>
                    <a:pt x="521503" y="867110"/>
                  </a:lnTo>
                  <a:lnTo>
                    <a:pt x="537709" y="824905"/>
                  </a:lnTo>
                  <a:lnTo>
                    <a:pt x="557875" y="783894"/>
                  </a:lnTo>
                  <a:lnTo>
                    <a:pt x="581703" y="744385"/>
                  </a:lnTo>
                  <a:lnTo>
                    <a:pt x="608895" y="706687"/>
                  </a:lnTo>
                  <a:lnTo>
                    <a:pt x="639150" y="671112"/>
                  </a:lnTo>
                  <a:lnTo>
                    <a:pt x="672171" y="637967"/>
                  </a:lnTo>
                  <a:lnTo>
                    <a:pt x="707658" y="607563"/>
                  </a:lnTo>
                  <a:lnTo>
                    <a:pt x="745313" y="580208"/>
                  </a:lnTo>
                  <a:lnTo>
                    <a:pt x="784835" y="556213"/>
                  </a:lnTo>
                  <a:lnTo>
                    <a:pt x="825927" y="535887"/>
                  </a:lnTo>
                  <a:lnTo>
                    <a:pt x="868290" y="519539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0" y="475560"/>
                  </a:lnTo>
                  <a:lnTo>
                    <a:pt x="825927" y="459342"/>
                  </a:lnTo>
                  <a:lnTo>
                    <a:pt x="784835" y="439173"/>
                  </a:lnTo>
                  <a:lnTo>
                    <a:pt x="745313" y="415357"/>
                  </a:lnTo>
                  <a:lnTo>
                    <a:pt x="707658" y="388201"/>
                  </a:lnTo>
                  <a:lnTo>
                    <a:pt x="672171" y="358008"/>
                  </a:lnTo>
                  <a:lnTo>
                    <a:pt x="639150" y="325085"/>
                  </a:lnTo>
                  <a:lnTo>
                    <a:pt x="608895" y="289737"/>
                  </a:lnTo>
                  <a:lnTo>
                    <a:pt x="581703" y="252267"/>
                  </a:lnTo>
                  <a:lnTo>
                    <a:pt x="557875" y="212982"/>
                  </a:lnTo>
                  <a:lnTo>
                    <a:pt x="537709" y="172186"/>
                  </a:lnTo>
                  <a:lnTo>
                    <a:pt x="521503" y="130185"/>
                  </a:lnTo>
                  <a:lnTo>
                    <a:pt x="509558" y="87284"/>
                  </a:lnTo>
                  <a:lnTo>
                    <a:pt x="502171" y="43787"/>
                  </a:lnTo>
                  <a:lnTo>
                    <a:pt x="49964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7660261" y="618559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0" y="497453"/>
                  </a:moveTo>
                  <a:lnTo>
                    <a:pt x="44259" y="494918"/>
                  </a:lnTo>
                  <a:lnTo>
                    <a:pt x="88158" y="487517"/>
                  </a:lnTo>
                  <a:lnTo>
                    <a:pt x="131399" y="475555"/>
                  </a:lnTo>
                  <a:lnTo>
                    <a:pt x="173680" y="459336"/>
                  </a:lnTo>
                  <a:lnTo>
                    <a:pt x="214703" y="439167"/>
                  </a:lnTo>
                  <a:lnTo>
                    <a:pt x="254167" y="415351"/>
                  </a:lnTo>
                  <a:lnTo>
                    <a:pt x="291772" y="388195"/>
                  </a:lnTo>
                  <a:lnTo>
                    <a:pt x="327219" y="358002"/>
                  </a:lnTo>
                  <a:lnTo>
                    <a:pt x="360207" y="325079"/>
                  </a:lnTo>
                  <a:lnTo>
                    <a:pt x="390437" y="289731"/>
                  </a:lnTo>
                  <a:lnTo>
                    <a:pt x="417610" y="252262"/>
                  </a:lnTo>
                  <a:lnTo>
                    <a:pt x="441425" y="212977"/>
                  </a:lnTo>
                  <a:lnTo>
                    <a:pt x="461582" y="172182"/>
                  </a:lnTo>
                  <a:lnTo>
                    <a:pt x="477781" y="130182"/>
                  </a:lnTo>
                  <a:lnTo>
                    <a:pt x="489724" y="87281"/>
                  </a:lnTo>
                  <a:lnTo>
                    <a:pt x="497109" y="43785"/>
                  </a:lnTo>
                  <a:lnTo>
                    <a:pt x="499637" y="0"/>
                  </a:lnTo>
                  <a:lnTo>
                    <a:pt x="502166" y="43785"/>
                  </a:lnTo>
                  <a:lnTo>
                    <a:pt x="509553" y="87281"/>
                  </a:lnTo>
                  <a:lnTo>
                    <a:pt x="521499" y="130182"/>
                  </a:lnTo>
                  <a:lnTo>
                    <a:pt x="537705" y="172182"/>
                  </a:lnTo>
                  <a:lnTo>
                    <a:pt x="557872" y="212977"/>
                  </a:lnTo>
                  <a:lnTo>
                    <a:pt x="581701" y="252262"/>
                  </a:lnTo>
                  <a:lnTo>
                    <a:pt x="608893" y="289731"/>
                  </a:lnTo>
                  <a:lnTo>
                    <a:pt x="639149" y="325079"/>
                  </a:lnTo>
                  <a:lnTo>
                    <a:pt x="672171" y="358002"/>
                  </a:lnTo>
                  <a:lnTo>
                    <a:pt x="707659" y="388195"/>
                  </a:lnTo>
                  <a:lnTo>
                    <a:pt x="745314" y="415351"/>
                  </a:lnTo>
                  <a:lnTo>
                    <a:pt x="784837" y="439167"/>
                  </a:lnTo>
                  <a:lnTo>
                    <a:pt x="825929" y="459336"/>
                  </a:lnTo>
                  <a:lnTo>
                    <a:pt x="868292" y="475555"/>
                  </a:lnTo>
                  <a:lnTo>
                    <a:pt x="911626" y="487517"/>
                  </a:lnTo>
                  <a:lnTo>
                    <a:pt x="955632" y="494918"/>
                  </a:lnTo>
                  <a:lnTo>
                    <a:pt x="1000012" y="497453"/>
                  </a:lnTo>
                  <a:lnTo>
                    <a:pt x="955632" y="500010"/>
                  </a:lnTo>
                  <a:lnTo>
                    <a:pt x="911626" y="507473"/>
                  </a:lnTo>
                  <a:lnTo>
                    <a:pt x="868292" y="519534"/>
                  </a:lnTo>
                  <a:lnTo>
                    <a:pt x="825929" y="535882"/>
                  </a:lnTo>
                  <a:lnTo>
                    <a:pt x="784837" y="556208"/>
                  </a:lnTo>
                  <a:lnTo>
                    <a:pt x="745314" y="580204"/>
                  </a:lnTo>
                  <a:lnTo>
                    <a:pt x="707659" y="607558"/>
                  </a:lnTo>
                  <a:lnTo>
                    <a:pt x="672171" y="637963"/>
                  </a:lnTo>
                  <a:lnTo>
                    <a:pt x="639149" y="671107"/>
                  </a:lnTo>
                  <a:lnTo>
                    <a:pt x="608893" y="706683"/>
                  </a:lnTo>
                  <a:lnTo>
                    <a:pt x="581701" y="744380"/>
                  </a:lnTo>
                  <a:lnTo>
                    <a:pt x="557872" y="783888"/>
                  </a:lnTo>
                  <a:lnTo>
                    <a:pt x="537705" y="824899"/>
                  </a:lnTo>
                  <a:lnTo>
                    <a:pt x="521499" y="867103"/>
                  </a:lnTo>
                  <a:lnTo>
                    <a:pt x="509553" y="910190"/>
                  </a:lnTo>
                  <a:lnTo>
                    <a:pt x="502166" y="953852"/>
                  </a:lnTo>
                  <a:lnTo>
                    <a:pt x="499637" y="997777"/>
                  </a:lnTo>
                  <a:lnTo>
                    <a:pt x="497109" y="953852"/>
                  </a:lnTo>
                  <a:lnTo>
                    <a:pt x="489724" y="910190"/>
                  </a:lnTo>
                  <a:lnTo>
                    <a:pt x="477781" y="867103"/>
                  </a:lnTo>
                  <a:lnTo>
                    <a:pt x="461582" y="824899"/>
                  </a:lnTo>
                  <a:lnTo>
                    <a:pt x="441425" y="783888"/>
                  </a:lnTo>
                  <a:lnTo>
                    <a:pt x="417610" y="744380"/>
                  </a:lnTo>
                  <a:lnTo>
                    <a:pt x="390437" y="706683"/>
                  </a:lnTo>
                  <a:lnTo>
                    <a:pt x="360207" y="671107"/>
                  </a:lnTo>
                  <a:lnTo>
                    <a:pt x="327219" y="637963"/>
                  </a:lnTo>
                  <a:lnTo>
                    <a:pt x="291772" y="607558"/>
                  </a:lnTo>
                  <a:lnTo>
                    <a:pt x="254167" y="580204"/>
                  </a:lnTo>
                  <a:lnTo>
                    <a:pt x="214703" y="556208"/>
                  </a:lnTo>
                  <a:lnTo>
                    <a:pt x="173680" y="535882"/>
                  </a:lnTo>
                  <a:lnTo>
                    <a:pt x="131399" y="519534"/>
                  </a:lnTo>
                  <a:lnTo>
                    <a:pt x="88158" y="507473"/>
                  </a:lnTo>
                  <a:lnTo>
                    <a:pt x="44259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64" name="Google Shape;664;p36"/>
          <p:cNvGrpSpPr/>
          <p:nvPr/>
        </p:nvGrpSpPr>
        <p:grpSpPr>
          <a:xfrm>
            <a:off x="11131550" y="29732"/>
            <a:ext cx="2238375" cy="4457700"/>
            <a:chOff x="10170007" y="0"/>
            <a:chExt cx="2238375" cy="4457700"/>
          </a:xfrm>
        </p:grpSpPr>
        <p:sp>
          <p:nvSpPr>
            <p:cNvPr id="665" name="Google Shape;665;p36"/>
            <p:cNvSpPr/>
            <p:nvPr/>
          </p:nvSpPr>
          <p:spPr>
            <a:xfrm>
              <a:off x="10170007" y="0"/>
              <a:ext cx="2238375" cy="4457700"/>
            </a:xfrm>
            <a:custGeom>
              <a:rect b="b" l="l" r="r" t="t"/>
              <a:pathLst>
                <a:path extrusionOk="0" h="4457700" w="2238375">
                  <a:moveTo>
                    <a:pt x="582447" y="3351542"/>
                  </a:moveTo>
                  <a:lnTo>
                    <a:pt x="527723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47" y="4457699"/>
                  </a:lnTo>
                  <a:lnTo>
                    <a:pt x="582447" y="4428654"/>
                  </a:lnTo>
                  <a:lnTo>
                    <a:pt x="29514" y="4428654"/>
                  </a:lnTo>
                  <a:lnTo>
                    <a:pt x="29514" y="3904500"/>
                  </a:lnTo>
                  <a:lnTo>
                    <a:pt x="1136815" y="3904500"/>
                  </a:lnTo>
                  <a:lnTo>
                    <a:pt x="1136815" y="3874261"/>
                  </a:lnTo>
                  <a:lnTo>
                    <a:pt x="42468" y="3874261"/>
                  </a:lnTo>
                  <a:lnTo>
                    <a:pt x="552208" y="3370262"/>
                  </a:lnTo>
                  <a:lnTo>
                    <a:pt x="582447" y="3370262"/>
                  </a:lnTo>
                  <a:lnTo>
                    <a:pt x="582447" y="3351542"/>
                  </a:lnTo>
                  <a:close/>
                </a:path>
                <a:path extrusionOk="0" h="4457700" w="2238375">
                  <a:moveTo>
                    <a:pt x="582447" y="3904500"/>
                  </a:moveTo>
                  <a:lnTo>
                    <a:pt x="552208" y="3904500"/>
                  </a:lnTo>
                  <a:lnTo>
                    <a:pt x="552208" y="4428654"/>
                  </a:lnTo>
                  <a:lnTo>
                    <a:pt x="582447" y="4428654"/>
                  </a:lnTo>
                  <a:lnTo>
                    <a:pt x="582447" y="3904500"/>
                  </a:lnTo>
                  <a:close/>
                </a:path>
                <a:path extrusionOk="0" h="4457700" w="2238375">
                  <a:moveTo>
                    <a:pt x="582447" y="3370262"/>
                  </a:moveTo>
                  <a:lnTo>
                    <a:pt x="552208" y="3370262"/>
                  </a:lnTo>
                  <a:lnTo>
                    <a:pt x="552208" y="3874261"/>
                  </a:lnTo>
                  <a:lnTo>
                    <a:pt x="582447" y="3874261"/>
                  </a:lnTo>
                  <a:lnTo>
                    <a:pt x="582447" y="3370262"/>
                  </a:lnTo>
                  <a:close/>
                </a:path>
                <a:path extrusionOk="0" h="4457700" w="2238375">
                  <a:moveTo>
                    <a:pt x="1136815" y="2245639"/>
                  </a:moveTo>
                  <a:lnTo>
                    <a:pt x="1106576" y="2245639"/>
                  </a:lnTo>
                  <a:lnTo>
                    <a:pt x="1106576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76" y="3351542"/>
                  </a:lnTo>
                  <a:lnTo>
                    <a:pt x="1106576" y="3874261"/>
                  </a:lnTo>
                  <a:lnTo>
                    <a:pt x="1136815" y="3874261"/>
                  </a:lnTo>
                  <a:lnTo>
                    <a:pt x="1136815" y="3321303"/>
                  </a:lnTo>
                  <a:lnTo>
                    <a:pt x="29514" y="3321303"/>
                  </a:lnTo>
                  <a:lnTo>
                    <a:pt x="29514" y="2797162"/>
                  </a:lnTo>
                  <a:lnTo>
                    <a:pt x="1136815" y="2797162"/>
                  </a:lnTo>
                  <a:lnTo>
                    <a:pt x="1136815" y="2791396"/>
                  </a:lnTo>
                  <a:lnTo>
                    <a:pt x="1179121" y="2749638"/>
                  </a:lnTo>
                  <a:lnTo>
                    <a:pt x="1136815" y="2749638"/>
                  </a:lnTo>
                  <a:lnTo>
                    <a:pt x="1136815" y="2245639"/>
                  </a:lnTo>
                  <a:close/>
                </a:path>
                <a:path extrusionOk="0" h="4457700" w="2238375">
                  <a:moveTo>
                    <a:pt x="582447" y="2797162"/>
                  </a:moveTo>
                  <a:lnTo>
                    <a:pt x="552208" y="2797162"/>
                  </a:lnTo>
                  <a:lnTo>
                    <a:pt x="552208" y="3321303"/>
                  </a:lnTo>
                  <a:lnTo>
                    <a:pt x="602602" y="3321303"/>
                  </a:lnTo>
                  <a:lnTo>
                    <a:pt x="625829" y="3298266"/>
                  </a:lnTo>
                  <a:lnTo>
                    <a:pt x="582447" y="3298266"/>
                  </a:lnTo>
                  <a:lnTo>
                    <a:pt x="582447" y="2797162"/>
                  </a:lnTo>
                  <a:close/>
                </a:path>
                <a:path extrusionOk="0" h="4457700" w="2238375">
                  <a:moveTo>
                    <a:pt x="1131061" y="2797162"/>
                  </a:moveTo>
                  <a:lnTo>
                    <a:pt x="1087856" y="2797162"/>
                  </a:lnTo>
                  <a:lnTo>
                    <a:pt x="582447" y="3298266"/>
                  </a:lnTo>
                  <a:lnTo>
                    <a:pt x="625829" y="3298266"/>
                  </a:lnTo>
                  <a:lnTo>
                    <a:pt x="1131061" y="2797162"/>
                  </a:lnTo>
                  <a:close/>
                </a:path>
                <a:path extrusionOk="0" h="4457700" w="2238375">
                  <a:moveTo>
                    <a:pt x="1689747" y="1691258"/>
                  </a:moveTo>
                  <a:lnTo>
                    <a:pt x="1660944" y="1691258"/>
                  </a:lnTo>
                  <a:lnTo>
                    <a:pt x="1660944" y="2215400"/>
                  </a:lnTo>
                  <a:lnTo>
                    <a:pt x="552208" y="2215400"/>
                  </a:lnTo>
                  <a:lnTo>
                    <a:pt x="552208" y="2768358"/>
                  </a:lnTo>
                  <a:lnTo>
                    <a:pt x="582447" y="2768358"/>
                  </a:lnTo>
                  <a:lnTo>
                    <a:pt x="582447" y="2245639"/>
                  </a:lnTo>
                  <a:lnTo>
                    <a:pt x="1689747" y="2245639"/>
                  </a:lnTo>
                  <a:lnTo>
                    <a:pt x="1689747" y="1691258"/>
                  </a:lnTo>
                  <a:close/>
                </a:path>
                <a:path extrusionOk="0" h="4457700" w="2238375">
                  <a:moveTo>
                    <a:pt x="1689747" y="2245639"/>
                  </a:moveTo>
                  <a:lnTo>
                    <a:pt x="1646554" y="2245639"/>
                  </a:lnTo>
                  <a:lnTo>
                    <a:pt x="1136815" y="2749638"/>
                  </a:lnTo>
                  <a:lnTo>
                    <a:pt x="1179121" y="2749638"/>
                  </a:lnTo>
                  <a:lnTo>
                    <a:pt x="1689747" y="2245639"/>
                  </a:lnTo>
                  <a:close/>
                </a:path>
                <a:path extrusionOk="0" h="4457700" w="2238375">
                  <a:moveTo>
                    <a:pt x="2238374" y="0"/>
                  </a:moveTo>
                  <a:lnTo>
                    <a:pt x="1660944" y="0"/>
                  </a:lnTo>
                  <a:lnTo>
                    <a:pt x="1106576" y="553669"/>
                  </a:lnTo>
                  <a:lnTo>
                    <a:pt x="1106576" y="1136865"/>
                  </a:lnTo>
                  <a:lnTo>
                    <a:pt x="2212441" y="1136865"/>
                  </a:lnTo>
                  <a:lnTo>
                    <a:pt x="2212441" y="1661020"/>
                  </a:lnTo>
                  <a:lnTo>
                    <a:pt x="1106576" y="1661020"/>
                  </a:lnTo>
                  <a:lnTo>
                    <a:pt x="1106576" y="2215400"/>
                  </a:lnTo>
                  <a:lnTo>
                    <a:pt x="1136815" y="2215400"/>
                  </a:lnTo>
                  <a:lnTo>
                    <a:pt x="1136815" y="1691258"/>
                  </a:lnTo>
                  <a:lnTo>
                    <a:pt x="2238374" y="1691258"/>
                  </a:lnTo>
                  <a:lnTo>
                    <a:pt x="2238374" y="1106627"/>
                  </a:lnTo>
                  <a:lnTo>
                    <a:pt x="1136815" y="1106627"/>
                  </a:lnTo>
                  <a:lnTo>
                    <a:pt x="1136815" y="583907"/>
                  </a:lnTo>
                  <a:lnTo>
                    <a:pt x="2238374" y="583907"/>
                  </a:lnTo>
                  <a:lnTo>
                    <a:pt x="2238374" y="553669"/>
                  </a:lnTo>
                  <a:lnTo>
                    <a:pt x="1148333" y="553669"/>
                  </a:lnTo>
                  <a:lnTo>
                    <a:pt x="1660944" y="42481"/>
                  </a:lnTo>
                  <a:lnTo>
                    <a:pt x="1689747" y="42481"/>
                  </a:lnTo>
                  <a:lnTo>
                    <a:pt x="1689747" y="29514"/>
                  </a:lnTo>
                  <a:lnTo>
                    <a:pt x="2238374" y="29514"/>
                  </a:lnTo>
                  <a:lnTo>
                    <a:pt x="2238374" y="0"/>
                  </a:lnTo>
                  <a:close/>
                </a:path>
                <a:path extrusionOk="0" h="4457700" w="2238375">
                  <a:moveTo>
                    <a:pt x="1689747" y="1136865"/>
                  </a:moveTo>
                  <a:lnTo>
                    <a:pt x="1660944" y="1136865"/>
                  </a:lnTo>
                  <a:lnTo>
                    <a:pt x="1660944" y="1661020"/>
                  </a:lnTo>
                  <a:lnTo>
                    <a:pt x="1689747" y="1661020"/>
                  </a:lnTo>
                  <a:lnTo>
                    <a:pt x="1689747" y="1136865"/>
                  </a:lnTo>
                  <a:close/>
                </a:path>
                <a:path extrusionOk="0" h="4457700" w="2238375">
                  <a:moveTo>
                    <a:pt x="1689747" y="583907"/>
                  </a:moveTo>
                  <a:lnTo>
                    <a:pt x="1660944" y="583907"/>
                  </a:lnTo>
                  <a:lnTo>
                    <a:pt x="1660944" y="1106627"/>
                  </a:lnTo>
                  <a:lnTo>
                    <a:pt x="1689747" y="1106627"/>
                  </a:lnTo>
                  <a:lnTo>
                    <a:pt x="1689747" y="583907"/>
                  </a:lnTo>
                  <a:close/>
                </a:path>
                <a:path extrusionOk="0" h="4457700" w="2238375">
                  <a:moveTo>
                    <a:pt x="1689747" y="42481"/>
                  </a:moveTo>
                  <a:lnTo>
                    <a:pt x="1660944" y="42481"/>
                  </a:lnTo>
                  <a:lnTo>
                    <a:pt x="1660944" y="553669"/>
                  </a:lnTo>
                  <a:lnTo>
                    <a:pt x="1689747" y="553669"/>
                  </a:lnTo>
                  <a:lnTo>
                    <a:pt x="1689747" y="42481"/>
                  </a:lnTo>
                  <a:close/>
                </a:path>
                <a:path extrusionOk="0" h="4457700" w="2238375">
                  <a:moveTo>
                    <a:pt x="2238374" y="29514"/>
                  </a:moveTo>
                  <a:lnTo>
                    <a:pt x="2212441" y="29514"/>
                  </a:lnTo>
                  <a:lnTo>
                    <a:pt x="2212441" y="553669"/>
                  </a:lnTo>
                  <a:lnTo>
                    <a:pt x="2238374" y="553669"/>
                  </a:lnTo>
                  <a:lnTo>
                    <a:pt x="2238374" y="29514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10878439" y="3466744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159842" y="0"/>
                  </a:moveTo>
                  <a:lnTo>
                    <a:pt x="144005" y="0"/>
                  </a:lnTo>
                  <a:lnTo>
                    <a:pt x="136080" y="723"/>
                  </a:lnTo>
                  <a:lnTo>
                    <a:pt x="97205" y="10083"/>
                  </a:lnTo>
                  <a:lnTo>
                    <a:pt x="62636" y="28803"/>
                  </a:lnTo>
                  <a:lnTo>
                    <a:pt x="33845" y="56159"/>
                  </a:lnTo>
                  <a:lnTo>
                    <a:pt x="12966" y="89992"/>
                  </a:lnTo>
                  <a:lnTo>
                    <a:pt x="723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23" y="167754"/>
                  </a:lnTo>
                  <a:lnTo>
                    <a:pt x="3606" y="183603"/>
                  </a:lnTo>
                  <a:lnTo>
                    <a:pt x="5041" y="190804"/>
                  </a:lnTo>
                  <a:lnTo>
                    <a:pt x="7924" y="198716"/>
                  </a:lnTo>
                  <a:lnTo>
                    <a:pt x="10083" y="205917"/>
                  </a:lnTo>
                  <a:lnTo>
                    <a:pt x="13690" y="213118"/>
                  </a:lnTo>
                  <a:lnTo>
                    <a:pt x="16560" y="220319"/>
                  </a:lnTo>
                  <a:lnTo>
                    <a:pt x="20878" y="227520"/>
                  </a:lnTo>
                  <a:lnTo>
                    <a:pt x="24485" y="233997"/>
                  </a:lnTo>
                  <a:lnTo>
                    <a:pt x="29527" y="241198"/>
                  </a:lnTo>
                  <a:lnTo>
                    <a:pt x="33845" y="246951"/>
                  </a:lnTo>
                  <a:lnTo>
                    <a:pt x="39598" y="253441"/>
                  </a:lnTo>
                  <a:lnTo>
                    <a:pt x="44640" y="259194"/>
                  </a:lnTo>
                  <a:lnTo>
                    <a:pt x="50406" y="264236"/>
                  </a:lnTo>
                  <a:lnTo>
                    <a:pt x="56883" y="269278"/>
                  </a:lnTo>
                  <a:lnTo>
                    <a:pt x="62636" y="274320"/>
                  </a:lnTo>
                  <a:lnTo>
                    <a:pt x="97917" y="293039"/>
                  </a:lnTo>
                  <a:lnTo>
                    <a:pt x="105117" y="295910"/>
                  </a:lnTo>
                  <a:lnTo>
                    <a:pt x="113042" y="298069"/>
                  </a:lnTo>
                  <a:lnTo>
                    <a:pt x="120243" y="299516"/>
                  </a:lnTo>
                  <a:lnTo>
                    <a:pt x="136080" y="302399"/>
                  </a:lnTo>
                  <a:lnTo>
                    <a:pt x="144005" y="303110"/>
                  </a:lnTo>
                  <a:lnTo>
                    <a:pt x="151917" y="303110"/>
                  </a:lnTo>
                  <a:lnTo>
                    <a:pt x="151917" y="303834"/>
                  </a:lnTo>
                  <a:lnTo>
                    <a:pt x="159842" y="303834"/>
                  </a:lnTo>
                  <a:lnTo>
                    <a:pt x="167754" y="303110"/>
                  </a:lnTo>
                  <a:lnTo>
                    <a:pt x="183603" y="300240"/>
                  </a:lnTo>
                  <a:lnTo>
                    <a:pt x="190792" y="298792"/>
                  </a:lnTo>
                  <a:lnTo>
                    <a:pt x="198716" y="295910"/>
                  </a:lnTo>
                  <a:lnTo>
                    <a:pt x="205917" y="293763"/>
                  </a:lnTo>
                  <a:lnTo>
                    <a:pt x="213118" y="290156"/>
                  </a:lnTo>
                  <a:lnTo>
                    <a:pt x="220319" y="287274"/>
                  </a:lnTo>
                  <a:lnTo>
                    <a:pt x="227520" y="282956"/>
                  </a:lnTo>
                  <a:lnTo>
                    <a:pt x="233997" y="279361"/>
                  </a:lnTo>
                  <a:lnTo>
                    <a:pt x="241198" y="274320"/>
                  </a:lnTo>
                  <a:lnTo>
                    <a:pt x="246951" y="269989"/>
                  </a:lnTo>
                  <a:lnTo>
                    <a:pt x="253428" y="264236"/>
                  </a:lnTo>
                  <a:lnTo>
                    <a:pt x="259194" y="259194"/>
                  </a:lnTo>
                  <a:lnTo>
                    <a:pt x="264236" y="253441"/>
                  </a:lnTo>
                  <a:lnTo>
                    <a:pt x="269278" y="246951"/>
                  </a:lnTo>
                  <a:lnTo>
                    <a:pt x="274320" y="241198"/>
                  </a:lnTo>
                  <a:lnTo>
                    <a:pt x="293027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16" y="183603"/>
                  </a:lnTo>
                  <a:lnTo>
                    <a:pt x="302387" y="167754"/>
                  </a:lnTo>
                  <a:lnTo>
                    <a:pt x="303110" y="159842"/>
                  </a:lnTo>
                  <a:lnTo>
                    <a:pt x="303110" y="151917"/>
                  </a:lnTo>
                  <a:lnTo>
                    <a:pt x="303834" y="151917"/>
                  </a:lnTo>
                  <a:lnTo>
                    <a:pt x="303834" y="143992"/>
                  </a:lnTo>
                  <a:lnTo>
                    <a:pt x="303110" y="136080"/>
                  </a:lnTo>
                  <a:lnTo>
                    <a:pt x="293751" y="97205"/>
                  </a:lnTo>
                  <a:lnTo>
                    <a:pt x="275031" y="62636"/>
                  </a:lnTo>
                  <a:lnTo>
                    <a:pt x="247675" y="33845"/>
                  </a:lnTo>
                  <a:lnTo>
                    <a:pt x="213829" y="12954"/>
                  </a:lnTo>
                  <a:lnTo>
                    <a:pt x="167754" y="723"/>
                  </a:lnTo>
                  <a:lnTo>
                    <a:pt x="159842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10878432" y="3466722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23" y="136083"/>
                  </a:lnTo>
                  <a:lnTo>
                    <a:pt x="2171" y="128158"/>
                  </a:lnTo>
                  <a:lnTo>
                    <a:pt x="3606" y="120233"/>
                  </a:lnTo>
                  <a:lnTo>
                    <a:pt x="16560" y="82792"/>
                  </a:lnTo>
                  <a:lnTo>
                    <a:pt x="38886" y="50394"/>
                  </a:lnTo>
                  <a:lnTo>
                    <a:pt x="44639" y="44641"/>
                  </a:lnTo>
                  <a:lnTo>
                    <a:pt x="50405" y="38875"/>
                  </a:lnTo>
                  <a:lnTo>
                    <a:pt x="82802" y="16561"/>
                  </a:lnTo>
                  <a:lnTo>
                    <a:pt x="120241" y="3606"/>
                  </a:lnTo>
                  <a:lnTo>
                    <a:pt x="128166" y="2159"/>
                  </a:lnTo>
                  <a:lnTo>
                    <a:pt x="136078" y="723"/>
                  </a:lnTo>
                  <a:lnTo>
                    <a:pt x="144002" y="0"/>
                  </a:lnTo>
                  <a:lnTo>
                    <a:pt x="151914" y="0"/>
                  </a:lnTo>
                  <a:lnTo>
                    <a:pt x="159839" y="0"/>
                  </a:lnTo>
                  <a:lnTo>
                    <a:pt x="167764" y="723"/>
                  </a:lnTo>
                  <a:lnTo>
                    <a:pt x="175676" y="2159"/>
                  </a:lnTo>
                  <a:lnTo>
                    <a:pt x="183600" y="3606"/>
                  </a:lnTo>
                  <a:lnTo>
                    <a:pt x="191512" y="5042"/>
                  </a:lnTo>
                  <a:lnTo>
                    <a:pt x="198713" y="7201"/>
                  </a:lnTo>
                  <a:lnTo>
                    <a:pt x="206638" y="10084"/>
                  </a:lnTo>
                  <a:lnTo>
                    <a:pt x="213838" y="12954"/>
                  </a:lnTo>
                  <a:lnTo>
                    <a:pt x="221039" y="16561"/>
                  </a:lnTo>
                  <a:lnTo>
                    <a:pt x="228240" y="20155"/>
                  </a:lnTo>
                  <a:lnTo>
                    <a:pt x="259189" y="44641"/>
                  </a:lnTo>
                  <a:lnTo>
                    <a:pt x="264955" y="50394"/>
                  </a:lnTo>
                  <a:lnTo>
                    <a:pt x="287269" y="82792"/>
                  </a:lnTo>
                  <a:lnTo>
                    <a:pt x="300235" y="120233"/>
                  </a:lnTo>
                  <a:lnTo>
                    <a:pt x="301670" y="128158"/>
                  </a:lnTo>
                  <a:lnTo>
                    <a:pt x="303118" y="136083"/>
                  </a:lnTo>
                  <a:lnTo>
                    <a:pt x="303829" y="143995"/>
                  </a:lnTo>
                  <a:lnTo>
                    <a:pt x="303829" y="151920"/>
                  </a:lnTo>
                  <a:lnTo>
                    <a:pt x="303118" y="151920"/>
                  </a:lnTo>
                  <a:lnTo>
                    <a:pt x="303118" y="159832"/>
                  </a:lnTo>
                  <a:lnTo>
                    <a:pt x="302394" y="167757"/>
                  </a:lnTo>
                  <a:lnTo>
                    <a:pt x="300946" y="175682"/>
                  </a:lnTo>
                  <a:lnTo>
                    <a:pt x="299511" y="183594"/>
                  </a:lnTo>
                  <a:lnTo>
                    <a:pt x="298076" y="190795"/>
                  </a:lnTo>
                  <a:lnTo>
                    <a:pt x="295917" y="198720"/>
                  </a:lnTo>
                  <a:lnTo>
                    <a:pt x="293034" y="205921"/>
                  </a:lnTo>
                  <a:lnTo>
                    <a:pt x="290151" y="213834"/>
                  </a:lnTo>
                  <a:lnTo>
                    <a:pt x="269273" y="246956"/>
                  </a:lnTo>
                  <a:lnTo>
                    <a:pt x="264231" y="253433"/>
                  </a:lnTo>
                  <a:lnTo>
                    <a:pt x="259189" y="259199"/>
                  </a:lnTo>
                  <a:lnTo>
                    <a:pt x="253436" y="264228"/>
                  </a:lnTo>
                  <a:lnTo>
                    <a:pt x="246960" y="269994"/>
                  </a:lnTo>
                  <a:lnTo>
                    <a:pt x="241194" y="274312"/>
                  </a:lnTo>
                  <a:lnTo>
                    <a:pt x="233993" y="279354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49"/>
                  </a:lnTo>
                  <a:lnTo>
                    <a:pt x="205914" y="293756"/>
                  </a:lnTo>
                  <a:lnTo>
                    <a:pt x="198713" y="295915"/>
                  </a:lnTo>
                  <a:lnTo>
                    <a:pt x="190801" y="298798"/>
                  </a:lnTo>
                  <a:lnTo>
                    <a:pt x="183600" y="300233"/>
                  </a:lnTo>
                  <a:lnTo>
                    <a:pt x="175676" y="301669"/>
                  </a:lnTo>
                  <a:lnTo>
                    <a:pt x="167764" y="303116"/>
                  </a:lnTo>
                  <a:lnTo>
                    <a:pt x="159839" y="303840"/>
                  </a:lnTo>
                  <a:lnTo>
                    <a:pt x="151914" y="303840"/>
                  </a:lnTo>
                  <a:lnTo>
                    <a:pt x="151914" y="303116"/>
                  </a:lnTo>
                  <a:lnTo>
                    <a:pt x="144002" y="303116"/>
                  </a:lnTo>
                  <a:lnTo>
                    <a:pt x="136078" y="302393"/>
                  </a:lnTo>
                  <a:lnTo>
                    <a:pt x="128166" y="300957"/>
                  </a:lnTo>
                  <a:lnTo>
                    <a:pt x="120241" y="299522"/>
                  </a:lnTo>
                  <a:lnTo>
                    <a:pt x="113040" y="298074"/>
                  </a:lnTo>
                  <a:lnTo>
                    <a:pt x="105128" y="295915"/>
                  </a:lnTo>
                  <a:lnTo>
                    <a:pt x="97928" y="293032"/>
                  </a:lnTo>
                  <a:lnTo>
                    <a:pt x="90003" y="290149"/>
                  </a:lnTo>
                  <a:lnTo>
                    <a:pt x="56882" y="269270"/>
                  </a:lnTo>
                  <a:lnTo>
                    <a:pt x="50405" y="264228"/>
                  </a:lnTo>
                  <a:lnTo>
                    <a:pt x="44639" y="259199"/>
                  </a:lnTo>
                  <a:lnTo>
                    <a:pt x="39597" y="253433"/>
                  </a:lnTo>
                  <a:lnTo>
                    <a:pt x="33844" y="246956"/>
                  </a:lnTo>
                  <a:lnTo>
                    <a:pt x="29526" y="241190"/>
                  </a:lnTo>
                  <a:lnTo>
                    <a:pt x="24485" y="234002"/>
                  </a:lnTo>
                  <a:lnTo>
                    <a:pt x="20891" y="227525"/>
                  </a:lnTo>
                  <a:lnTo>
                    <a:pt x="16560" y="220311"/>
                  </a:lnTo>
                  <a:lnTo>
                    <a:pt x="13690" y="213122"/>
                  </a:lnTo>
                  <a:lnTo>
                    <a:pt x="10083" y="205921"/>
                  </a:lnTo>
                  <a:lnTo>
                    <a:pt x="7924" y="198720"/>
                  </a:lnTo>
                  <a:lnTo>
                    <a:pt x="5041" y="190795"/>
                  </a:lnTo>
                  <a:lnTo>
                    <a:pt x="3606" y="183594"/>
                  </a:lnTo>
                  <a:lnTo>
                    <a:pt x="2171" y="175682"/>
                  </a:lnTo>
                  <a:lnTo>
                    <a:pt x="723" y="167757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68" name="Google Shape;668;p36"/>
          <p:cNvSpPr txBox="1"/>
          <p:nvPr/>
        </p:nvSpPr>
        <p:spPr>
          <a:xfrm>
            <a:off x="919747" y="485728"/>
            <a:ext cx="7250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Melhorias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919747" y="1419156"/>
            <a:ext cx="9150600" cy="6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Otimizar o código, para alcançar maior desempenho sem perda de frame;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acelerador de Redes Neurais, sendo por software ou hardware, como PyArmn, ou Google Edge TPU Coral.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a câmera na perspectiva lateral do carro evitando sobreposição do bounding boxes. E buscar uma área maior.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Ao utilizar uma área maior, buscar mais pontos e averiguar outras métricas com a Matriz de Homografia.</a:t>
            </a:r>
            <a:endParaRPr/>
          </a:p>
        </p:txBody>
      </p:sp>
      <p:pic>
        <p:nvPicPr>
          <p:cNvPr id="670" name="Google Shape;6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1050" y="5618775"/>
            <a:ext cx="4186950" cy="47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2387" y="9350"/>
            <a:ext cx="29241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7259" y="-9360"/>
            <a:ext cx="1460050" cy="22319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" name="Google Shape;677;p37"/>
          <p:cNvGrpSpPr/>
          <p:nvPr/>
        </p:nvGrpSpPr>
        <p:grpSpPr>
          <a:xfrm>
            <a:off x="16688182" y="50433"/>
            <a:ext cx="1000166" cy="998222"/>
            <a:chOff x="8643594" y="8115833"/>
            <a:chExt cx="1000166" cy="998222"/>
          </a:xfrm>
        </p:grpSpPr>
        <p:sp>
          <p:nvSpPr>
            <p:cNvPr id="678" name="Google Shape;678;p37"/>
            <p:cNvSpPr/>
            <p:nvPr/>
          </p:nvSpPr>
          <p:spPr>
            <a:xfrm>
              <a:off x="8643594" y="8115833"/>
              <a:ext cx="1000125" cy="998219"/>
            </a:xfrm>
            <a:custGeom>
              <a:rect b="b" l="l" r="r" t="t"/>
              <a:pathLst>
                <a:path extrusionOk="0" h="998220" w="1000125">
                  <a:moveTo>
                    <a:pt x="499656" y="0"/>
                  </a:moveTo>
                  <a:lnTo>
                    <a:pt x="497127" y="43787"/>
                  </a:lnTo>
                  <a:lnTo>
                    <a:pt x="489742" y="87284"/>
                  </a:lnTo>
                  <a:lnTo>
                    <a:pt x="477799" y="130185"/>
                  </a:lnTo>
                  <a:lnTo>
                    <a:pt x="461599" y="172186"/>
                  </a:lnTo>
                  <a:lnTo>
                    <a:pt x="441442" y="212982"/>
                  </a:lnTo>
                  <a:lnTo>
                    <a:pt x="417627" y="252267"/>
                  </a:lnTo>
                  <a:lnTo>
                    <a:pt x="390453" y="289737"/>
                  </a:lnTo>
                  <a:lnTo>
                    <a:pt x="360222" y="325085"/>
                  </a:lnTo>
                  <a:lnTo>
                    <a:pt x="327233" y="358008"/>
                  </a:lnTo>
                  <a:lnTo>
                    <a:pt x="291785" y="388201"/>
                  </a:lnTo>
                  <a:lnTo>
                    <a:pt x="254179" y="415357"/>
                  </a:lnTo>
                  <a:lnTo>
                    <a:pt x="214713" y="439173"/>
                  </a:lnTo>
                  <a:lnTo>
                    <a:pt x="173689" y="459342"/>
                  </a:lnTo>
                  <a:lnTo>
                    <a:pt x="131406" y="475560"/>
                  </a:lnTo>
                  <a:lnTo>
                    <a:pt x="88163" y="487523"/>
                  </a:lnTo>
                  <a:lnTo>
                    <a:pt x="44261" y="494924"/>
                  </a:lnTo>
                  <a:lnTo>
                    <a:pt x="0" y="497459"/>
                  </a:lnTo>
                  <a:lnTo>
                    <a:pt x="44261" y="500015"/>
                  </a:lnTo>
                  <a:lnTo>
                    <a:pt x="88163" y="507478"/>
                  </a:lnTo>
                  <a:lnTo>
                    <a:pt x="131406" y="519538"/>
                  </a:lnTo>
                  <a:lnTo>
                    <a:pt x="173689" y="535885"/>
                  </a:lnTo>
                  <a:lnTo>
                    <a:pt x="214713" y="556211"/>
                  </a:lnTo>
                  <a:lnTo>
                    <a:pt x="254179" y="580205"/>
                  </a:lnTo>
                  <a:lnTo>
                    <a:pt x="291785" y="607559"/>
                  </a:lnTo>
                  <a:lnTo>
                    <a:pt x="327233" y="637962"/>
                  </a:lnTo>
                  <a:lnTo>
                    <a:pt x="360222" y="671106"/>
                  </a:lnTo>
                  <a:lnTo>
                    <a:pt x="390453" y="706681"/>
                  </a:lnTo>
                  <a:lnTo>
                    <a:pt x="417627" y="744378"/>
                  </a:lnTo>
                  <a:lnTo>
                    <a:pt x="441442" y="783887"/>
                  </a:lnTo>
                  <a:lnTo>
                    <a:pt x="461599" y="824898"/>
                  </a:lnTo>
                  <a:lnTo>
                    <a:pt x="477799" y="867103"/>
                  </a:lnTo>
                  <a:lnTo>
                    <a:pt x="489742" y="910192"/>
                  </a:lnTo>
                  <a:lnTo>
                    <a:pt x="497127" y="953856"/>
                  </a:lnTo>
                  <a:lnTo>
                    <a:pt x="499656" y="997784"/>
                  </a:lnTo>
                  <a:lnTo>
                    <a:pt x="502184" y="953856"/>
                  </a:lnTo>
                  <a:lnTo>
                    <a:pt x="509570" y="910192"/>
                  </a:lnTo>
                  <a:lnTo>
                    <a:pt x="521515" y="867103"/>
                  </a:lnTo>
                  <a:lnTo>
                    <a:pt x="537720" y="824898"/>
                  </a:lnTo>
                  <a:lnTo>
                    <a:pt x="557885" y="783887"/>
                  </a:lnTo>
                  <a:lnTo>
                    <a:pt x="581712" y="744378"/>
                  </a:lnTo>
                  <a:lnTo>
                    <a:pt x="608903" y="706681"/>
                  </a:lnTo>
                  <a:lnTo>
                    <a:pt x="639157" y="671106"/>
                  </a:lnTo>
                  <a:lnTo>
                    <a:pt x="672177" y="637962"/>
                  </a:lnTo>
                  <a:lnTo>
                    <a:pt x="707663" y="607559"/>
                  </a:lnTo>
                  <a:lnTo>
                    <a:pt x="745316" y="580205"/>
                  </a:lnTo>
                  <a:lnTo>
                    <a:pt x="784838" y="556211"/>
                  </a:lnTo>
                  <a:lnTo>
                    <a:pt x="825929" y="535885"/>
                  </a:lnTo>
                  <a:lnTo>
                    <a:pt x="868291" y="519538"/>
                  </a:lnTo>
                  <a:lnTo>
                    <a:pt x="911624" y="507478"/>
                  </a:lnTo>
                  <a:lnTo>
                    <a:pt x="955630" y="500015"/>
                  </a:lnTo>
                  <a:lnTo>
                    <a:pt x="1000010" y="497459"/>
                  </a:lnTo>
                  <a:lnTo>
                    <a:pt x="955630" y="494924"/>
                  </a:lnTo>
                  <a:lnTo>
                    <a:pt x="911624" y="487523"/>
                  </a:lnTo>
                  <a:lnTo>
                    <a:pt x="868291" y="475560"/>
                  </a:lnTo>
                  <a:lnTo>
                    <a:pt x="825929" y="459342"/>
                  </a:lnTo>
                  <a:lnTo>
                    <a:pt x="784838" y="439173"/>
                  </a:lnTo>
                  <a:lnTo>
                    <a:pt x="745316" y="415357"/>
                  </a:lnTo>
                  <a:lnTo>
                    <a:pt x="707663" y="388201"/>
                  </a:lnTo>
                  <a:lnTo>
                    <a:pt x="672177" y="358008"/>
                  </a:lnTo>
                  <a:lnTo>
                    <a:pt x="639157" y="325085"/>
                  </a:lnTo>
                  <a:lnTo>
                    <a:pt x="608903" y="289737"/>
                  </a:lnTo>
                  <a:lnTo>
                    <a:pt x="581712" y="252267"/>
                  </a:lnTo>
                  <a:lnTo>
                    <a:pt x="557885" y="212982"/>
                  </a:lnTo>
                  <a:lnTo>
                    <a:pt x="537720" y="172186"/>
                  </a:lnTo>
                  <a:lnTo>
                    <a:pt x="521515" y="130185"/>
                  </a:lnTo>
                  <a:lnTo>
                    <a:pt x="509570" y="87284"/>
                  </a:lnTo>
                  <a:lnTo>
                    <a:pt x="502184" y="43787"/>
                  </a:lnTo>
                  <a:lnTo>
                    <a:pt x="499656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8643635" y="8115836"/>
              <a:ext cx="1000125" cy="998219"/>
            </a:xfrm>
            <a:custGeom>
              <a:rect b="b" l="l" r="r" t="t"/>
              <a:pathLst>
                <a:path extrusionOk="0" h="998220" w="1000125">
                  <a:moveTo>
                    <a:pt x="0" y="497453"/>
                  </a:moveTo>
                  <a:lnTo>
                    <a:pt x="44261" y="494918"/>
                  </a:lnTo>
                  <a:lnTo>
                    <a:pt x="88162" y="487517"/>
                  </a:lnTo>
                  <a:lnTo>
                    <a:pt x="131405" y="475555"/>
                  </a:lnTo>
                  <a:lnTo>
                    <a:pt x="173687" y="459336"/>
                  </a:lnTo>
                  <a:lnTo>
                    <a:pt x="214711" y="439167"/>
                  </a:lnTo>
                  <a:lnTo>
                    <a:pt x="254176" y="415351"/>
                  </a:lnTo>
                  <a:lnTo>
                    <a:pt x="291782" y="388195"/>
                  </a:lnTo>
                  <a:lnTo>
                    <a:pt x="327229" y="358002"/>
                  </a:lnTo>
                  <a:lnTo>
                    <a:pt x="360218" y="325079"/>
                  </a:lnTo>
                  <a:lnTo>
                    <a:pt x="390449" y="289731"/>
                  </a:lnTo>
                  <a:lnTo>
                    <a:pt x="417622" y="252262"/>
                  </a:lnTo>
                  <a:lnTo>
                    <a:pt x="441437" y="212977"/>
                  </a:lnTo>
                  <a:lnTo>
                    <a:pt x="461594" y="172182"/>
                  </a:lnTo>
                  <a:lnTo>
                    <a:pt x="477794" y="130182"/>
                  </a:lnTo>
                  <a:lnTo>
                    <a:pt x="489736" y="87281"/>
                  </a:lnTo>
                  <a:lnTo>
                    <a:pt x="497122" y="43785"/>
                  </a:lnTo>
                  <a:lnTo>
                    <a:pt x="499650" y="0"/>
                  </a:lnTo>
                  <a:lnTo>
                    <a:pt x="502179" y="43785"/>
                  </a:lnTo>
                  <a:lnTo>
                    <a:pt x="509565" y="87281"/>
                  </a:lnTo>
                  <a:lnTo>
                    <a:pt x="521510" y="130182"/>
                  </a:lnTo>
                  <a:lnTo>
                    <a:pt x="537715" y="172182"/>
                  </a:lnTo>
                  <a:lnTo>
                    <a:pt x="557882" y="212977"/>
                  </a:lnTo>
                  <a:lnTo>
                    <a:pt x="581710" y="252262"/>
                  </a:lnTo>
                  <a:lnTo>
                    <a:pt x="608901" y="289731"/>
                  </a:lnTo>
                  <a:lnTo>
                    <a:pt x="639156" y="325079"/>
                  </a:lnTo>
                  <a:lnTo>
                    <a:pt x="672177" y="358002"/>
                  </a:lnTo>
                  <a:lnTo>
                    <a:pt x="707663" y="388195"/>
                  </a:lnTo>
                  <a:lnTo>
                    <a:pt x="745317" y="415351"/>
                  </a:lnTo>
                  <a:lnTo>
                    <a:pt x="784839" y="439167"/>
                  </a:lnTo>
                  <a:lnTo>
                    <a:pt x="825931" y="459336"/>
                  </a:lnTo>
                  <a:lnTo>
                    <a:pt x="868293" y="475555"/>
                  </a:lnTo>
                  <a:lnTo>
                    <a:pt x="911627" y="487517"/>
                  </a:lnTo>
                  <a:lnTo>
                    <a:pt x="955633" y="494918"/>
                  </a:lnTo>
                  <a:lnTo>
                    <a:pt x="1000012" y="497453"/>
                  </a:lnTo>
                  <a:lnTo>
                    <a:pt x="955633" y="500010"/>
                  </a:lnTo>
                  <a:lnTo>
                    <a:pt x="911627" y="507473"/>
                  </a:lnTo>
                  <a:lnTo>
                    <a:pt x="868293" y="519533"/>
                  </a:lnTo>
                  <a:lnTo>
                    <a:pt x="825931" y="535880"/>
                  </a:lnTo>
                  <a:lnTo>
                    <a:pt x="784839" y="556206"/>
                  </a:lnTo>
                  <a:lnTo>
                    <a:pt x="745317" y="580201"/>
                  </a:lnTo>
                  <a:lnTo>
                    <a:pt x="707663" y="607555"/>
                  </a:lnTo>
                  <a:lnTo>
                    <a:pt x="672177" y="637958"/>
                  </a:lnTo>
                  <a:lnTo>
                    <a:pt x="639156" y="671103"/>
                  </a:lnTo>
                  <a:lnTo>
                    <a:pt x="608901" y="706678"/>
                  </a:lnTo>
                  <a:lnTo>
                    <a:pt x="581710" y="744375"/>
                  </a:lnTo>
                  <a:lnTo>
                    <a:pt x="557882" y="783884"/>
                  </a:lnTo>
                  <a:lnTo>
                    <a:pt x="537715" y="824896"/>
                  </a:lnTo>
                  <a:lnTo>
                    <a:pt x="521510" y="867101"/>
                  </a:lnTo>
                  <a:lnTo>
                    <a:pt x="509565" y="910190"/>
                  </a:lnTo>
                  <a:lnTo>
                    <a:pt x="502179" y="953853"/>
                  </a:lnTo>
                  <a:lnTo>
                    <a:pt x="499650" y="997781"/>
                  </a:lnTo>
                  <a:lnTo>
                    <a:pt x="497122" y="953853"/>
                  </a:lnTo>
                  <a:lnTo>
                    <a:pt x="489736" y="910190"/>
                  </a:lnTo>
                  <a:lnTo>
                    <a:pt x="477794" y="867101"/>
                  </a:lnTo>
                  <a:lnTo>
                    <a:pt x="461594" y="824896"/>
                  </a:lnTo>
                  <a:lnTo>
                    <a:pt x="441437" y="783884"/>
                  </a:lnTo>
                  <a:lnTo>
                    <a:pt x="417622" y="744375"/>
                  </a:lnTo>
                  <a:lnTo>
                    <a:pt x="390449" y="706678"/>
                  </a:lnTo>
                  <a:lnTo>
                    <a:pt x="360218" y="671103"/>
                  </a:lnTo>
                  <a:lnTo>
                    <a:pt x="327229" y="637958"/>
                  </a:lnTo>
                  <a:lnTo>
                    <a:pt x="291782" y="607555"/>
                  </a:lnTo>
                  <a:lnTo>
                    <a:pt x="254176" y="580201"/>
                  </a:lnTo>
                  <a:lnTo>
                    <a:pt x="214711" y="556206"/>
                  </a:lnTo>
                  <a:lnTo>
                    <a:pt x="173687" y="535880"/>
                  </a:lnTo>
                  <a:lnTo>
                    <a:pt x="131405" y="519533"/>
                  </a:lnTo>
                  <a:lnTo>
                    <a:pt x="88162" y="507473"/>
                  </a:lnTo>
                  <a:lnTo>
                    <a:pt x="44261" y="500010"/>
                  </a:lnTo>
                  <a:lnTo>
                    <a:pt x="0" y="49745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80" name="Google Shape;680;p37"/>
          <p:cNvSpPr txBox="1"/>
          <p:nvPr/>
        </p:nvSpPr>
        <p:spPr>
          <a:xfrm>
            <a:off x="7973925" y="1644277"/>
            <a:ext cx="9150600" cy="8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Aumentar a quantidade de dispositivos, sincronizar os dispositivos com algum servidor em cloud.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Aumentar a resolução do modelo para torná-lo mais preciso, porem ainda mantendo o FPS mais alto.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 mecanismos de criptografia em borda, e em transmissão, evitando entrada ou manipulação de dos dados e borramento dos rostos e placas dos carros.</a:t>
            </a:r>
            <a:endParaRPr sz="3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Utilizar</a:t>
            </a:r>
            <a:r>
              <a:rPr lang="pt-BR" sz="3200"/>
              <a:t> algum algoritmo OCR que capture as placas dos carros e identifique-as, notificando além da velocidade, o nome da placa do veículo.</a:t>
            </a:r>
            <a:endParaRPr sz="3200"/>
          </a:p>
        </p:txBody>
      </p:sp>
      <p:grpSp>
        <p:nvGrpSpPr>
          <p:cNvPr id="681" name="Google Shape;681;p37"/>
          <p:cNvGrpSpPr/>
          <p:nvPr/>
        </p:nvGrpSpPr>
        <p:grpSpPr>
          <a:xfrm rot="10800000">
            <a:off x="6838949" y="-15613"/>
            <a:ext cx="2191385" cy="1064260"/>
            <a:chOff x="0" y="9223145"/>
            <a:chExt cx="2191385" cy="1064260"/>
          </a:xfrm>
        </p:grpSpPr>
        <p:sp>
          <p:nvSpPr>
            <p:cNvPr id="682" name="Google Shape;682;p37"/>
            <p:cNvSpPr/>
            <p:nvPr/>
          </p:nvSpPr>
          <p:spPr>
            <a:xfrm>
              <a:off x="0" y="9223145"/>
              <a:ext cx="2191385" cy="1064260"/>
            </a:xfrm>
            <a:custGeom>
              <a:rect b="b" l="l" r="r" t="t"/>
              <a:pathLst>
                <a:path extrusionOk="0" h="1064259" w="2191385">
                  <a:moveTo>
                    <a:pt x="531315" y="583172"/>
                  </a:moveTo>
                  <a:lnTo>
                    <a:pt x="501074" y="583172"/>
                  </a:lnTo>
                  <a:lnTo>
                    <a:pt x="501074" y="1063852"/>
                  </a:lnTo>
                  <a:lnTo>
                    <a:pt x="531315" y="1063852"/>
                  </a:lnTo>
                  <a:lnTo>
                    <a:pt x="531315" y="583172"/>
                  </a:lnTo>
                  <a:close/>
                </a:path>
                <a:path extrusionOk="0" h="1064259" w="2191385">
                  <a:moveTo>
                    <a:pt x="1085706" y="583172"/>
                  </a:moveTo>
                  <a:lnTo>
                    <a:pt x="1055469" y="583172"/>
                  </a:lnTo>
                  <a:lnTo>
                    <a:pt x="1055469" y="1063852"/>
                  </a:lnTo>
                  <a:lnTo>
                    <a:pt x="1085706" y="1063852"/>
                  </a:lnTo>
                  <a:lnTo>
                    <a:pt x="1085706" y="583172"/>
                  </a:lnTo>
                  <a:close/>
                </a:path>
                <a:path extrusionOk="0" h="1064259" w="2191385">
                  <a:moveTo>
                    <a:pt x="1638655" y="583172"/>
                  </a:moveTo>
                  <a:lnTo>
                    <a:pt x="1608416" y="583172"/>
                  </a:lnTo>
                  <a:lnTo>
                    <a:pt x="1608416" y="1063852"/>
                  </a:lnTo>
                  <a:lnTo>
                    <a:pt x="1638655" y="1063852"/>
                  </a:lnTo>
                  <a:lnTo>
                    <a:pt x="1638655" y="583172"/>
                  </a:lnTo>
                  <a:close/>
                </a:path>
                <a:path extrusionOk="0" h="1064259" w="2191385">
                  <a:moveTo>
                    <a:pt x="1680364" y="41761"/>
                  </a:moveTo>
                  <a:lnTo>
                    <a:pt x="1638655" y="41761"/>
                  </a:lnTo>
                  <a:lnTo>
                    <a:pt x="2149855" y="554374"/>
                  </a:lnTo>
                  <a:lnTo>
                    <a:pt x="0" y="554374"/>
                  </a:lnTo>
                  <a:lnTo>
                    <a:pt x="0" y="583172"/>
                  </a:lnTo>
                  <a:lnTo>
                    <a:pt x="2162809" y="583172"/>
                  </a:lnTo>
                  <a:lnTo>
                    <a:pt x="2162809" y="1063852"/>
                  </a:lnTo>
                  <a:lnTo>
                    <a:pt x="2191143" y="1063852"/>
                  </a:lnTo>
                  <a:lnTo>
                    <a:pt x="2191143" y="553178"/>
                  </a:lnTo>
                  <a:lnTo>
                    <a:pt x="1680364" y="41761"/>
                  </a:lnTo>
                  <a:close/>
                </a:path>
                <a:path extrusionOk="0" h="1064259" w="2191385">
                  <a:moveTo>
                    <a:pt x="531315" y="0"/>
                  </a:moveTo>
                  <a:lnTo>
                    <a:pt x="0" y="0"/>
                  </a:lnTo>
                  <a:lnTo>
                    <a:pt x="0" y="30241"/>
                  </a:lnTo>
                  <a:lnTo>
                    <a:pt x="501074" y="30241"/>
                  </a:lnTo>
                  <a:lnTo>
                    <a:pt x="501074" y="554374"/>
                  </a:lnTo>
                  <a:lnTo>
                    <a:pt x="531315" y="554374"/>
                  </a:lnTo>
                  <a:lnTo>
                    <a:pt x="531315" y="0"/>
                  </a:lnTo>
                  <a:close/>
                </a:path>
                <a:path extrusionOk="0" h="1064259" w="2191385">
                  <a:moveTo>
                    <a:pt x="1638655" y="0"/>
                  </a:moveTo>
                  <a:lnTo>
                    <a:pt x="1055469" y="0"/>
                  </a:lnTo>
                  <a:lnTo>
                    <a:pt x="1055469" y="554374"/>
                  </a:lnTo>
                  <a:lnTo>
                    <a:pt x="1085706" y="554374"/>
                  </a:lnTo>
                  <a:lnTo>
                    <a:pt x="1085706" y="30241"/>
                  </a:lnTo>
                  <a:lnTo>
                    <a:pt x="1668858" y="30241"/>
                  </a:lnTo>
                  <a:lnTo>
                    <a:pt x="1638655" y="0"/>
                  </a:lnTo>
                  <a:close/>
                </a:path>
                <a:path extrusionOk="0" h="1064259" w="2191385">
                  <a:moveTo>
                    <a:pt x="1668858" y="30241"/>
                  </a:moveTo>
                  <a:lnTo>
                    <a:pt x="1608416" y="30241"/>
                  </a:lnTo>
                  <a:lnTo>
                    <a:pt x="1608416" y="554374"/>
                  </a:lnTo>
                  <a:lnTo>
                    <a:pt x="1638655" y="554374"/>
                  </a:lnTo>
                  <a:lnTo>
                    <a:pt x="1638655" y="41761"/>
                  </a:lnTo>
                  <a:lnTo>
                    <a:pt x="1680364" y="41761"/>
                  </a:lnTo>
                  <a:lnTo>
                    <a:pt x="1668858" y="3024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1182185" y="9899191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159835" y="0"/>
                  </a:moveTo>
                  <a:lnTo>
                    <a:pt x="143998" y="0"/>
                  </a:lnTo>
                  <a:lnTo>
                    <a:pt x="136074" y="723"/>
                  </a:lnTo>
                  <a:lnTo>
                    <a:pt x="97199" y="10081"/>
                  </a:lnTo>
                  <a:lnTo>
                    <a:pt x="62637" y="28803"/>
                  </a:lnTo>
                  <a:lnTo>
                    <a:pt x="33839" y="56158"/>
                  </a:lnTo>
                  <a:lnTo>
                    <a:pt x="12959" y="89996"/>
                  </a:lnTo>
                  <a:lnTo>
                    <a:pt x="720" y="136074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7"/>
                  </a:lnTo>
                  <a:lnTo>
                    <a:pt x="7918" y="198710"/>
                  </a:lnTo>
                  <a:lnTo>
                    <a:pt x="10800" y="205913"/>
                  </a:lnTo>
                  <a:lnTo>
                    <a:pt x="13677" y="213831"/>
                  </a:lnTo>
                  <a:lnTo>
                    <a:pt x="34557" y="246950"/>
                  </a:lnTo>
                  <a:lnTo>
                    <a:pt x="39598" y="253429"/>
                  </a:lnTo>
                  <a:lnTo>
                    <a:pt x="44639" y="259189"/>
                  </a:lnTo>
                  <a:lnTo>
                    <a:pt x="50398" y="264229"/>
                  </a:lnTo>
                  <a:lnTo>
                    <a:pt x="56878" y="269989"/>
                  </a:lnTo>
                  <a:lnTo>
                    <a:pt x="62637" y="274310"/>
                  </a:lnTo>
                  <a:lnTo>
                    <a:pt x="69841" y="279350"/>
                  </a:lnTo>
                  <a:lnTo>
                    <a:pt x="76319" y="282947"/>
                  </a:lnTo>
                  <a:lnTo>
                    <a:pt x="83517" y="287268"/>
                  </a:lnTo>
                  <a:lnTo>
                    <a:pt x="90722" y="290150"/>
                  </a:lnTo>
                  <a:lnTo>
                    <a:pt x="97923" y="293747"/>
                  </a:lnTo>
                  <a:lnTo>
                    <a:pt x="105124" y="295910"/>
                  </a:lnTo>
                  <a:lnTo>
                    <a:pt x="113036" y="298787"/>
                  </a:lnTo>
                  <a:lnTo>
                    <a:pt x="120237" y="300226"/>
                  </a:lnTo>
                  <a:lnTo>
                    <a:pt x="136074" y="303108"/>
                  </a:lnTo>
                  <a:lnTo>
                    <a:pt x="143998" y="303827"/>
                  </a:lnTo>
                  <a:lnTo>
                    <a:pt x="151923" y="303827"/>
                  </a:lnTo>
                  <a:lnTo>
                    <a:pt x="151923" y="303108"/>
                  </a:lnTo>
                  <a:lnTo>
                    <a:pt x="159835" y="303108"/>
                  </a:lnTo>
                  <a:lnTo>
                    <a:pt x="198710" y="295910"/>
                  </a:lnTo>
                  <a:lnTo>
                    <a:pt x="205924" y="293027"/>
                  </a:lnTo>
                  <a:lnTo>
                    <a:pt x="213836" y="290150"/>
                  </a:lnTo>
                  <a:lnTo>
                    <a:pt x="246957" y="269269"/>
                  </a:lnTo>
                  <a:lnTo>
                    <a:pt x="253434" y="264229"/>
                  </a:lnTo>
                  <a:lnTo>
                    <a:pt x="259200" y="259189"/>
                  </a:lnTo>
                  <a:lnTo>
                    <a:pt x="264229" y="253429"/>
                  </a:lnTo>
                  <a:lnTo>
                    <a:pt x="269995" y="246950"/>
                  </a:lnTo>
                  <a:lnTo>
                    <a:pt x="274313" y="241190"/>
                  </a:lnTo>
                  <a:lnTo>
                    <a:pt x="279355" y="233992"/>
                  </a:lnTo>
                  <a:lnTo>
                    <a:pt x="282962" y="227514"/>
                  </a:lnTo>
                  <a:lnTo>
                    <a:pt x="287267" y="220310"/>
                  </a:lnTo>
                  <a:lnTo>
                    <a:pt x="290150" y="213112"/>
                  </a:lnTo>
                  <a:lnTo>
                    <a:pt x="293757" y="205913"/>
                  </a:lnTo>
                  <a:lnTo>
                    <a:pt x="295916" y="198710"/>
                  </a:lnTo>
                  <a:lnTo>
                    <a:pt x="298799" y="190793"/>
                  </a:lnTo>
                  <a:lnTo>
                    <a:pt x="300234" y="183595"/>
                  </a:lnTo>
                  <a:lnTo>
                    <a:pt x="303117" y="167754"/>
                  </a:lnTo>
                  <a:lnTo>
                    <a:pt x="303828" y="159837"/>
                  </a:lnTo>
                  <a:lnTo>
                    <a:pt x="303828" y="151913"/>
                  </a:lnTo>
                  <a:lnTo>
                    <a:pt x="303828" y="143996"/>
                  </a:lnTo>
                  <a:lnTo>
                    <a:pt x="296640" y="105117"/>
                  </a:lnTo>
                  <a:lnTo>
                    <a:pt x="275037" y="62636"/>
                  </a:lnTo>
                  <a:lnTo>
                    <a:pt x="247681" y="33839"/>
                  </a:lnTo>
                  <a:lnTo>
                    <a:pt x="213836" y="12962"/>
                  </a:lnTo>
                  <a:lnTo>
                    <a:pt x="167760" y="723"/>
                  </a:lnTo>
                  <a:lnTo>
                    <a:pt x="15983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1182190" y="9899192"/>
              <a:ext cx="304165" cy="304165"/>
            </a:xfrm>
            <a:custGeom>
              <a:rect b="b" l="l" r="r" t="t"/>
              <a:pathLst>
                <a:path extrusionOk="0" h="304165" w="304165">
                  <a:moveTo>
                    <a:pt x="303828" y="151913"/>
                  </a:moveTo>
                  <a:lnTo>
                    <a:pt x="303828" y="143996"/>
                  </a:lnTo>
                  <a:lnTo>
                    <a:pt x="303116" y="136073"/>
                  </a:lnTo>
                  <a:lnTo>
                    <a:pt x="301681" y="128156"/>
                  </a:lnTo>
                  <a:lnTo>
                    <a:pt x="300233" y="120237"/>
                  </a:lnTo>
                  <a:lnTo>
                    <a:pt x="298798" y="112315"/>
                  </a:lnTo>
                  <a:lnTo>
                    <a:pt x="283672" y="75599"/>
                  </a:lnTo>
                  <a:lnTo>
                    <a:pt x="279354" y="69121"/>
                  </a:lnTo>
                  <a:lnTo>
                    <a:pt x="275036" y="62636"/>
                  </a:lnTo>
                  <a:lnTo>
                    <a:pt x="247680" y="33838"/>
                  </a:lnTo>
                  <a:lnTo>
                    <a:pt x="213834" y="12962"/>
                  </a:lnTo>
                  <a:lnTo>
                    <a:pt x="183594" y="3601"/>
                  </a:lnTo>
                  <a:lnTo>
                    <a:pt x="175682" y="2162"/>
                  </a:lnTo>
                  <a:lnTo>
                    <a:pt x="167757" y="723"/>
                  </a:lnTo>
                  <a:lnTo>
                    <a:pt x="159832" y="0"/>
                  </a:lnTo>
                  <a:lnTo>
                    <a:pt x="151920" y="0"/>
                  </a:lnTo>
                  <a:lnTo>
                    <a:pt x="143995" y="0"/>
                  </a:lnTo>
                  <a:lnTo>
                    <a:pt x="136083" y="723"/>
                  </a:lnTo>
                  <a:lnTo>
                    <a:pt x="128158" y="2162"/>
                  </a:lnTo>
                  <a:lnTo>
                    <a:pt x="120233" y="3601"/>
                  </a:lnTo>
                  <a:lnTo>
                    <a:pt x="82798" y="16559"/>
                  </a:lnTo>
                  <a:lnTo>
                    <a:pt x="69121" y="24482"/>
                  </a:lnTo>
                  <a:lnTo>
                    <a:pt x="62637" y="28803"/>
                  </a:lnTo>
                  <a:lnTo>
                    <a:pt x="56157" y="33838"/>
                  </a:lnTo>
                  <a:lnTo>
                    <a:pt x="50398" y="38879"/>
                  </a:lnTo>
                  <a:lnTo>
                    <a:pt x="44638" y="44638"/>
                  </a:lnTo>
                  <a:lnTo>
                    <a:pt x="38879" y="50397"/>
                  </a:lnTo>
                  <a:lnTo>
                    <a:pt x="16559" y="82797"/>
                  </a:lnTo>
                  <a:lnTo>
                    <a:pt x="3601" y="120237"/>
                  </a:lnTo>
                  <a:lnTo>
                    <a:pt x="2157" y="128156"/>
                  </a:lnTo>
                  <a:lnTo>
                    <a:pt x="720" y="136073"/>
                  </a:lnTo>
                  <a:lnTo>
                    <a:pt x="0" y="143996"/>
                  </a:lnTo>
                  <a:lnTo>
                    <a:pt x="0" y="151913"/>
                  </a:lnTo>
                  <a:lnTo>
                    <a:pt x="720" y="151913"/>
                  </a:lnTo>
                  <a:lnTo>
                    <a:pt x="720" y="159835"/>
                  </a:lnTo>
                  <a:lnTo>
                    <a:pt x="7917" y="198709"/>
                  </a:lnTo>
                  <a:lnTo>
                    <a:pt x="10800" y="205913"/>
                  </a:lnTo>
                  <a:lnTo>
                    <a:pt x="13678" y="213831"/>
                  </a:lnTo>
                  <a:lnTo>
                    <a:pt x="34558" y="246949"/>
                  </a:lnTo>
                  <a:lnTo>
                    <a:pt x="39598" y="253429"/>
                  </a:lnTo>
                  <a:lnTo>
                    <a:pt x="44638" y="259188"/>
                  </a:lnTo>
                  <a:lnTo>
                    <a:pt x="50398" y="264229"/>
                  </a:lnTo>
                  <a:lnTo>
                    <a:pt x="56878" y="269988"/>
                  </a:lnTo>
                  <a:lnTo>
                    <a:pt x="62637" y="274309"/>
                  </a:lnTo>
                  <a:lnTo>
                    <a:pt x="69839" y="279350"/>
                  </a:lnTo>
                  <a:lnTo>
                    <a:pt x="76319" y="282946"/>
                  </a:lnTo>
                  <a:lnTo>
                    <a:pt x="83518" y="287267"/>
                  </a:lnTo>
                  <a:lnTo>
                    <a:pt x="90717" y="290150"/>
                  </a:lnTo>
                  <a:lnTo>
                    <a:pt x="97918" y="293746"/>
                  </a:lnTo>
                  <a:lnTo>
                    <a:pt x="105120" y="295909"/>
                  </a:lnTo>
                  <a:lnTo>
                    <a:pt x="143995" y="303827"/>
                  </a:lnTo>
                  <a:lnTo>
                    <a:pt x="151920" y="303827"/>
                  </a:lnTo>
                  <a:lnTo>
                    <a:pt x="151920" y="303108"/>
                  </a:lnTo>
                  <a:lnTo>
                    <a:pt x="159832" y="303108"/>
                  </a:lnTo>
                  <a:lnTo>
                    <a:pt x="167757" y="302388"/>
                  </a:lnTo>
                  <a:lnTo>
                    <a:pt x="175682" y="300945"/>
                  </a:lnTo>
                  <a:lnTo>
                    <a:pt x="183594" y="299506"/>
                  </a:lnTo>
                  <a:lnTo>
                    <a:pt x="190795" y="298067"/>
                  </a:lnTo>
                  <a:lnTo>
                    <a:pt x="198720" y="295909"/>
                  </a:lnTo>
                  <a:lnTo>
                    <a:pt x="205921" y="293027"/>
                  </a:lnTo>
                  <a:lnTo>
                    <a:pt x="213834" y="290150"/>
                  </a:lnTo>
                  <a:lnTo>
                    <a:pt x="246956" y="269269"/>
                  </a:lnTo>
                  <a:lnTo>
                    <a:pt x="253433" y="264229"/>
                  </a:lnTo>
                  <a:lnTo>
                    <a:pt x="259199" y="259188"/>
                  </a:lnTo>
                  <a:lnTo>
                    <a:pt x="264241" y="253429"/>
                  </a:lnTo>
                  <a:lnTo>
                    <a:pt x="269994" y="246949"/>
                  </a:lnTo>
                  <a:lnTo>
                    <a:pt x="274312" y="241190"/>
                  </a:lnTo>
                  <a:lnTo>
                    <a:pt x="279354" y="233992"/>
                  </a:lnTo>
                  <a:lnTo>
                    <a:pt x="282961" y="227512"/>
                  </a:lnTo>
                  <a:lnTo>
                    <a:pt x="287279" y="220309"/>
                  </a:lnTo>
                  <a:lnTo>
                    <a:pt x="290162" y="213111"/>
                  </a:lnTo>
                  <a:lnTo>
                    <a:pt x="293756" y="205913"/>
                  </a:lnTo>
                  <a:lnTo>
                    <a:pt x="295915" y="198709"/>
                  </a:lnTo>
                  <a:lnTo>
                    <a:pt x="303828" y="159835"/>
                  </a:lnTo>
                  <a:lnTo>
                    <a:pt x="303828" y="151913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685" name="Google Shape;6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838949" cy="102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7"/>
          <p:cNvSpPr txBox="1"/>
          <p:nvPr/>
        </p:nvSpPr>
        <p:spPr>
          <a:xfrm>
            <a:off x="9975570" y="413170"/>
            <a:ext cx="7250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Melhorias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8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692" name="Google Shape;692;p38"/>
            <p:cNvSpPr/>
            <p:nvPr/>
          </p:nvSpPr>
          <p:spPr>
            <a:xfrm>
              <a:off x="16611852" y="0"/>
              <a:ext cx="1676400" cy="4457700"/>
            </a:xfrm>
            <a:custGeom>
              <a:rect b="b" l="l" r="r" t="t"/>
              <a:pathLst>
                <a:path extrusionOk="0" h="4457700" w="16764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extrusionOk="0" h="4457700" w="16764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extrusionOk="0" h="4457700" w="16764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extrusionOk="0" h="4457700" w="16764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extrusionOk="0" h="4457700" w="16764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extrusionOk="0" h="4457700" w="16764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extrusionOk="0" h="4457700" w="16764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extrusionOk="0" h="4457700" w="16764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extrusionOk="0" h="4457700" w="16764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extrusionOk="0" h="4457700" w="16764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extrusionOk="0" h="4457700" w="16764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17320259" y="3466744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17320219" y="3466722"/>
              <a:ext cx="304165" cy="304165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695" name="Google Shape;695;p38"/>
          <p:cNvGrpSpPr/>
          <p:nvPr/>
        </p:nvGrpSpPr>
        <p:grpSpPr>
          <a:xfrm>
            <a:off x="-14" y="8360638"/>
            <a:ext cx="1024269" cy="1926031"/>
            <a:chOff x="-14" y="8360638"/>
            <a:chExt cx="1024269" cy="1926031"/>
          </a:xfrm>
        </p:grpSpPr>
        <p:sp>
          <p:nvSpPr>
            <p:cNvPr id="696" name="Google Shape;696;p38"/>
            <p:cNvSpPr/>
            <p:nvPr/>
          </p:nvSpPr>
          <p:spPr>
            <a:xfrm>
              <a:off x="-14" y="9286510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-14" y="928650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0" y="8361349"/>
              <a:ext cx="1024255" cy="1925320"/>
            </a:xfrm>
            <a:custGeom>
              <a:rect b="b" l="l" r="r" t="t"/>
              <a:pathLst>
                <a:path extrusionOk="0" h="1925320" w="1024255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01" name="Google Shape;701;p38"/>
          <p:cNvGrpSpPr/>
          <p:nvPr/>
        </p:nvGrpSpPr>
        <p:grpSpPr>
          <a:xfrm>
            <a:off x="279360" y="7433995"/>
            <a:ext cx="440690" cy="440690"/>
            <a:chOff x="279360" y="7433995"/>
            <a:chExt cx="440690" cy="440690"/>
          </a:xfrm>
        </p:grpSpPr>
        <p:sp>
          <p:nvSpPr>
            <p:cNvPr id="702" name="Google Shape;702;p38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04" name="Google Shape;704;p38"/>
          <p:cNvGrpSpPr/>
          <p:nvPr/>
        </p:nvGrpSpPr>
        <p:grpSpPr>
          <a:xfrm>
            <a:off x="17410302" y="8989911"/>
            <a:ext cx="440690" cy="440690"/>
            <a:chOff x="17410302" y="8989911"/>
            <a:chExt cx="440690" cy="440690"/>
          </a:xfrm>
        </p:grpSpPr>
        <p:sp>
          <p:nvSpPr>
            <p:cNvPr id="705" name="Google Shape;705;p38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07" name="Google Shape;707;p38"/>
          <p:cNvGrpSpPr/>
          <p:nvPr/>
        </p:nvGrpSpPr>
        <p:grpSpPr>
          <a:xfrm>
            <a:off x="1153437" y="790558"/>
            <a:ext cx="573406" cy="572139"/>
            <a:chOff x="1153437" y="790558"/>
            <a:chExt cx="573406" cy="572139"/>
          </a:xfrm>
        </p:grpSpPr>
        <p:sp>
          <p:nvSpPr>
            <p:cNvPr id="708" name="Google Shape;708;p38"/>
            <p:cNvSpPr/>
            <p:nvPr/>
          </p:nvSpPr>
          <p:spPr>
            <a:xfrm>
              <a:off x="1153438" y="790562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1153437" y="790558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10" name="Google Shape;710;p38"/>
          <p:cNvSpPr txBox="1"/>
          <p:nvPr/>
        </p:nvSpPr>
        <p:spPr>
          <a:xfrm>
            <a:off x="919747" y="1325978"/>
            <a:ext cx="7250430" cy="877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Conclusão 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8"/>
          <p:cNvSpPr txBox="1"/>
          <p:nvPr/>
        </p:nvSpPr>
        <p:spPr>
          <a:xfrm>
            <a:off x="1614200" y="2612000"/>
            <a:ext cx="9150600" cy="7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A solução baseada em algoritmos de detecção de objetos YOLO e dispositivos de borda como o Raspberry Pi mostrou-se eficaz para gerenciar o tráfego.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Ofereceu dados precisos sobre o fluxo de veículos, velocidade e distância, melhorando a segurança, demonstrando uma margem de erro pequena em questão de velocidade e distância, com uma inferência em um tempo razoavelmente bom, suficiente para se poder processar o que é necessário.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537" y="0"/>
            <a:ext cx="29241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9767" y="3598163"/>
            <a:ext cx="5360925" cy="56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7550" y="409875"/>
            <a:ext cx="5816875" cy="38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58950" y="6237592"/>
            <a:ext cx="2498375" cy="24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39"/>
          <p:cNvGrpSpPr/>
          <p:nvPr/>
        </p:nvGrpSpPr>
        <p:grpSpPr>
          <a:xfrm>
            <a:off x="16611852" y="0"/>
            <a:ext cx="1676400" cy="4457700"/>
            <a:chOff x="16611852" y="0"/>
            <a:chExt cx="1676400" cy="4457700"/>
          </a:xfrm>
        </p:grpSpPr>
        <p:sp>
          <p:nvSpPr>
            <p:cNvPr id="721" name="Google Shape;721;p39"/>
            <p:cNvSpPr/>
            <p:nvPr/>
          </p:nvSpPr>
          <p:spPr>
            <a:xfrm>
              <a:off x="16611852" y="0"/>
              <a:ext cx="1676400" cy="4457700"/>
            </a:xfrm>
            <a:custGeom>
              <a:rect b="b" l="l" r="r" t="t"/>
              <a:pathLst>
                <a:path extrusionOk="0" h="4457700" w="1676400">
                  <a:moveTo>
                    <a:pt x="582421" y="3351542"/>
                  </a:moveTo>
                  <a:lnTo>
                    <a:pt x="527684" y="3351542"/>
                  </a:lnTo>
                  <a:lnTo>
                    <a:pt x="0" y="3874261"/>
                  </a:lnTo>
                  <a:lnTo>
                    <a:pt x="0" y="4457699"/>
                  </a:lnTo>
                  <a:lnTo>
                    <a:pt x="582421" y="4457699"/>
                  </a:lnTo>
                  <a:lnTo>
                    <a:pt x="582421" y="4428654"/>
                  </a:lnTo>
                  <a:lnTo>
                    <a:pt x="29463" y="4428654"/>
                  </a:lnTo>
                  <a:lnTo>
                    <a:pt x="29463" y="3904500"/>
                  </a:lnTo>
                  <a:lnTo>
                    <a:pt x="1136776" y="3904500"/>
                  </a:lnTo>
                  <a:lnTo>
                    <a:pt x="1136776" y="3874261"/>
                  </a:lnTo>
                  <a:lnTo>
                    <a:pt x="42417" y="3874261"/>
                  </a:lnTo>
                  <a:lnTo>
                    <a:pt x="552195" y="3370262"/>
                  </a:lnTo>
                  <a:lnTo>
                    <a:pt x="582421" y="3370262"/>
                  </a:lnTo>
                  <a:lnTo>
                    <a:pt x="582421" y="3351542"/>
                  </a:lnTo>
                  <a:close/>
                </a:path>
                <a:path extrusionOk="0" h="4457700" w="1676400">
                  <a:moveTo>
                    <a:pt x="582421" y="3904500"/>
                  </a:moveTo>
                  <a:lnTo>
                    <a:pt x="552195" y="3904500"/>
                  </a:lnTo>
                  <a:lnTo>
                    <a:pt x="552195" y="4428654"/>
                  </a:lnTo>
                  <a:lnTo>
                    <a:pt x="582421" y="4428654"/>
                  </a:lnTo>
                  <a:lnTo>
                    <a:pt x="582421" y="3904500"/>
                  </a:lnTo>
                  <a:close/>
                </a:path>
                <a:path extrusionOk="0" h="4457700" w="1676400">
                  <a:moveTo>
                    <a:pt x="582421" y="3370262"/>
                  </a:moveTo>
                  <a:lnTo>
                    <a:pt x="552195" y="3370262"/>
                  </a:lnTo>
                  <a:lnTo>
                    <a:pt x="552195" y="3874261"/>
                  </a:lnTo>
                  <a:lnTo>
                    <a:pt x="582421" y="3874261"/>
                  </a:lnTo>
                  <a:lnTo>
                    <a:pt x="582421" y="3370262"/>
                  </a:lnTo>
                  <a:close/>
                </a:path>
                <a:path extrusionOk="0" h="4457700" w="1676400">
                  <a:moveTo>
                    <a:pt x="1136776" y="2245639"/>
                  </a:moveTo>
                  <a:lnTo>
                    <a:pt x="1106550" y="2245639"/>
                  </a:lnTo>
                  <a:lnTo>
                    <a:pt x="1106550" y="2768358"/>
                  </a:lnTo>
                  <a:lnTo>
                    <a:pt x="0" y="2768358"/>
                  </a:lnTo>
                  <a:lnTo>
                    <a:pt x="0" y="3351542"/>
                  </a:lnTo>
                  <a:lnTo>
                    <a:pt x="1106550" y="3351542"/>
                  </a:lnTo>
                  <a:lnTo>
                    <a:pt x="1106550" y="3874261"/>
                  </a:lnTo>
                  <a:lnTo>
                    <a:pt x="1136776" y="3874261"/>
                  </a:lnTo>
                  <a:lnTo>
                    <a:pt x="1136776" y="3321303"/>
                  </a:lnTo>
                  <a:lnTo>
                    <a:pt x="29463" y="3321303"/>
                  </a:lnTo>
                  <a:lnTo>
                    <a:pt x="29463" y="2797162"/>
                  </a:lnTo>
                  <a:lnTo>
                    <a:pt x="1136776" y="2797162"/>
                  </a:lnTo>
                  <a:lnTo>
                    <a:pt x="1136776" y="2791396"/>
                  </a:lnTo>
                  <a:lnTo>
                    <a:pt x="1179085" y="2749638"/>
                  </a:lnTo>
                  <a:lnTo>
                    <a:pt x="1136776" y="2749638"/>
                  </a:lnTo>
                  <a:lnTo>
                    <a:pt x="1136776" y="2245639"/>
                  </a:lnTo>
                  <a:close/>
                </a:path>
                <a:path extrusionOk="0" h="4457700" w="1676400">
                  <a:moveTo>
                    <a:pt x="582421" y="2797162"/>
                  </a:moveTo>
                  <a:lnTo>
                    <a:pt x="552195" y="2797162"/>
                  </a:lnTo>
                  <a:lnTo>
                    <a:pt x="552195" y="3321303"/>
                  </a:lnTo>
                  <a:lnTo>
                    <a:pt x="602614" y="3321303"/>
                  </a:lnTo>
                  <a:lnTo>
                    <a:pt x="625842" y="3298266"/>
                  </a:lnTo>
                  <a:lnTo>
                    <a:pt x="582421" y="3298266"/>
                  </a:lnTo>
                  <a:lnTo>
                    <a:pt x="582421" y="2797162"/>
                  </a:lnTo>
                  <a:close/>
                </a:path>
                <a:path extrusionOk="0" h="4457700" w="1676400">
                  <a:moveTo>
                    <a:pt x="1131061" y="2797162"/>
                  </a:moveTo>
                  <a:lnTo>
                    <a:pt x="1087881" y="2797162"/>
                  </a:lnTo>
                  <a:lnTo>
                    <a:pt x="582421" y="3298266"/>
                  </a:lnTo>
                  <a:lnTo>
                    <a:pt x="625842" y="3298266"/>
                  </a:lnTo>
                  <a:lnTo>
                    <a:pt x="1131061" y="2797162"/>
                  </a:lnTo>
                  <a:close/>
                </a:path>
                <a:path extrusionOk="0" h="4457700" w="1676400">
                  <a:moveTo>
                    <a:pt x="1676158" y="1691258"/>
                  </a:moveTo>
                  <a:lnTo>
                    <a:pt x="1660905" y="1691258"/>
                  </a:lnTo>
                  <a:lnTo>
                    <a:pt x="1660905" y="2215400"/>
                  </a:lnTo>
                  <a:lnTo>
                    <a:pt x="552195" y="2215400"/>
                  </a:lnTo>
                  <a:lnTo>
                    <a:pt x="552195" y="2768358"/>
                  </a:lnTo>
                  <a:lnTo>
                    <a:pt x="582421" y="2768358"/>
                  </a:lnTo>
                  <a:lnTo>
                    <a:pt x="582421" y="2245639"/>
                  </a:lnTo>
                  <a:lnTo>
                    <a:pt x="1676158" y="2245639"/>
                  </a:lnTo>
                  <a:lnTo>
                    <a:pt x="1676158" y="1691258"/>
                  </a:lnTo>
                  <a:close/>
                </a:path>
                <a:path extrusionOk="0" h="4457700" w="1676400">
                  <a:moveTo>
                    <a:pt x="1676158" y="2245639"/>
                  </a:moveTo>
                  <a:lnTo>
                    <a:pt x="1646554" y="2245639"/>
                  </a:lnTo>
                  <a:lnTo>
                    <a:pt x="1136776" y="2749638"/>
                  </a:lnTo>
                  <a:lnTo>
                    <a:pt x="1179085" y="2749638"/>
                  </a:lnTo>
                  <a:lnTo>
                    <a:pt x="1676158" y="2259038"/>
                  </a:lnTo>
                  <a:lnTo>
                    <a:pt x="1676158" y="2245639"/>
                  </a:lnTo>
                  <a:close/>
                </a:path>
                <a:path extrusionOk="0" h="4457700" w="1676400">
                  <a:moveTo>
                    <a:pt x="1676158" y="0"/>
                  </a:moveTo>
                  <a:lnTo>
                    <a:pt x="1660905" y="0"/>
                  </a:lnTo>
                  <a:lnTo>
                    <a:pt x="1106550" y="553669"/>
                  </a:lnTo>
                  <a:lnTo>
                    <a:pt x="1106550" y="1136865"/>
                  </a:lnTo>
                  <a:lnTo>
                    <a:pt x="1660905" y="1136865"/>
                  </a:lnTo>
                  <a:lnTo>
                    <a:pt x="1660905" y="1661020"/>
                  </a:lnTo>
                  <a:lnTo>
                    <a:pt x="1106550" y="1661020"/>
                  </a:lnTo>
                  <a:lnTo>
                    <a:pt x="1106550" y="2215400"/>
                  </a:lnTo>
                  <a:lnTo>
                    <a:pt x="1136776" y="2215400"/>
                  </a:lnTo>
                  <a:lnTo>
                    <a:pt x="1136776" y="1691258"/>
                  </a:lnTo>
                  <a:lnTo>
                    <a:pt x="1676158" y="1691258"/>
                  </a:lnTo>
                  <a:lnTo>
                    <a:pt x="1676158" y="1106627"/>
                  </a:lnTo>
                  <a:lnTo>
                    <a:pt x="1136776" y="1106627"/>
                  </a:lnTo>
                  <a:lnTo>
                    <a:pt x="1136776" y="583907"/>
                  </a:lnTo>
                  <a:lnTo>
                    <a:pt x="1676158" y="583907"/>
                  </a:lnTo>
                  <a:lnTo>
                    <a:pt x="1676158" y="553669"/>
                  </a:lnTo>
                  <a:lnTo>
                    <a:pt x="1148333" y="553669"/>
                  </a:lnTo>
                  <a:lnTo>
                    <a:pt x="1660905" y="42481"/>
                  </a:lnTo>
                  <a:lnTo>
                    <a:pt x="1676158" y="42481"/>
                  </a:lnTo>
                  <a:lnTo>
                    <a:pt x="1676158" y="0"/>
                  </a:lnTo>
                  <a:close/>
                </a:path>
                <a:path extrusionOk="0" h="4457700" w="1676400">
                  <a:moveTo>
                    <a:pt x="1676158" y="583907"/>
                  </a:moveTo>
                  <a:lnTo>
                    <a:pt x="1660905" y="583907"/>
                  </a:lnTo>
                  <a:lnTo>
                    <a:pt x="1660905" y="1106627"/>
                  </a:lnTo>
                  <a:lnTo>
                    <a:pt x="1676158" y="1106627"/>
                  </a:lnTo>
                  <a:lnTo>
                    <a:pt x="1676158" y="583907"/>
                  </a:lnTo>
                  <a:close/>
                </a:path>
                <a:path extrusionOk="0" h="4457700" w="1676400">
                  <a:moveTo>
                    <a:pt x="1676158" y="42481"/>
                  </a:moveTo>
                  <a:lnTo>
                    <a:pt x="1660905" y="42481"/>
                  </a:lnTo>
                  <a:lnTo>
                    <a:pt x="1660905" y="553669"/>
                  </a:lnTo>
                  <a:lnTo>
                    <a:pt x="1676158" y="553669"/>
                  </a:lnTo>
                  <a:lnTo>
                    <a:pt x="1676158" y="42481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17320259" y="3466744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159893" y="0"/>
                  </a:moveTo>
                  <a:lnTo>
                    <a:pt x="144018" y="0"/>
                  </a:lnTo>
                  <a:lnTo>
                    <a:pt x="136144" y="723"/>
                  </a:lnTo>
                  <a:lnTo>
                    <a:pt x="97282" y="10083"/>
                  </a:lnTo>
                  <a:lnTo>
                    <a:pt x="62611" y="28803"/>
                  </a:lnTo>
                  <a:lnTo>
                    <a:pt x="44704" y="44640"/>
                  </a:lnTo>
                  <a:lnTo>
                    <a:pt x="38862" y="50393"/>
                  </a:lnTo>
                  <a:lnTo>
                    <a:pt x="33909" y="56159"/>
                  </a:lnTo>
                  <a:lnTo>
                    <a:pt x="28829" y="62636"/>
                  </a:lnTo>
                  <a:lnTo>
                    <a:pt x="20193" y="75603"/>
                  </a:lnTo>
                  <a:lnTo>
                    <a:pt x="16637" y="82804"/>
                  </a:lnTo>
                  <a:lnTo>
                    <a:pt x="12954" y="89992"/>
                  </a:lnTo>
                  <a:lnTo>
                    <a:pt x="10160" y="97205"/>
                  </a:lnTo>
                  <a:lnTo>
                    <a:pt x="7239" y="105117"/>
                  </a:lnTo>
                  <a:lnTo>
                    <a:pt x="5080" y="112318"/>
                  </a:lnTo>
                  <a:lnTo>
                    <a:pt x="3683" y="120243"/>
                  </a:lnTo>
                  <a:lnTo>
                    <a:pt x="2159" y="128155"/>
                  </a:lnTo>
                  <a:lnTo>
                    <a:pt x="762" y="136080"/>
                  </a:lnTo>
                  <a:lnTo>
                    <a:pt x="0" y="143992"/>
                  </a:lnTo>
                  <a:lnTo>
                    <a:pt x="0" y="151917"/>
                  </a:lnTo>
                  <a:lnTo>
                    <a:pt x="0" y="159842"/>
                  </a:lnTo>
                  <a:lnTo>
                    <a:pt x="762" y="167754"/>
                  </a:lnTo>
                  <a:lnTo>
                    <a:pt x="2159" y="175679"/>
                  </a:lnTo>
                  <a:lnTo>
                    <a:pt x="5080" y="190804"/>
                  </a:lnTo>
                  <a:lnTo>
                    <a:pt x="8001" y="198716"/>
                  </a:lnTo>
                  <a:lnTo>
                    <a:pt x="10160" y="205917"/>
                  </a:lnTo>
                  <a:lnTo>
                    <a:pt x="13716" y="213118"/>
                  </a:lnTo>
                  <a:lnTo>
                    <a:pt x="16637" y="220319"/>
                  </a:lnTo>
                  <a:lnTo>
                    <a:pt x="20955" y="227520"/>
                  </a:lnTo>
                  <a:lnTo>
                    <a:pt x="44704" y="259194"/>
                  </a:lnTo>
                  <a:lnTo>
                    <a:pt x="56896" y="269278"/>
                  </a:lnTo>
                  <a:lnTo>
                    <a:pt x="62611" y="274320"/>
                  </a:lnTo>
                  <a:lnTo>
                    <a:pt x="97917" y="293039"/>
                  </a:lnTo>
                  <a:lnTo>
                    <a:pt x="105156" y="295910"/>
                  </a:lnTo>
                  <a:lnTo>
                    <a:pt x="113030" y="298069"/>
                  </a:lnTo>
                  <a:lnTo>
                    <a:pt x="120269" y="299516"/>
                  </a:lnTo>
                  <a:lnTo>
                    <a:pt x="136144" y="302399"/>
                  </a:lnTo>
                  <a:lnTo>
                    <a:pt x="144018" y="303110"/>
                  </a:lnTo>
                  <a:lnTo>
                    <a:pt x="151892" y="303110"/>
                  </a:lnTo>
                  <a:lnTo>
                    <a:pt x="151892" y="303834"/>
                  </a:lnTo>
                  <a:lnTo>
                    <a:pt x="159893" y="303834"/>
                  </a:lnTo>
                  <a:lnTo>
                    <a:pt x="167767" y="303110"/>
                  </a:lnTo>
                  <a:lnTo>
                    <a:pt x="183642" y="300240"/>
                  </a:lnTo>
                  <a:lnTo>
                    <a:pt x="190881" y="298792"/>
                  </a:lnTo>
                  <a:lnTo>
                    <a:pt x="198755" y="295910"/>
                  </a:lnTo>
                  <a:lnTo>
                    <a:pt x="205994" y="293763"/>
                  </a:lnTo>
                  <a:lnTo>
                    <a:pt x="213106" y="290156"/>
                  </a:lnTo>
                  <a:lnTo>
                    <a:pt x="220345" y="287274"/>
                  </a:lnTo>
                  <a:lnTo>
                    <a:pt x="227584" y="282956"/>
                  </a:lnTo>
                  <a:lnTo>
                    <a:pt x="234061" y="279361"/>
                  </a:lnTo>
                  <a:lnTo>
                    <a:pt x="241173" y="274320"/>
                  </a:lnTo>
                  <a:lnTo>
                    <a:pt x="247015" y="269989"/>
                  </a:lnTo>
                  <a:lnTo>
                    <a:pt x="253492" y="264236"/>
                  </a:lnTo>
                  <a:lnTo>
                    <a:pt x="259207" y="259194"/>
                  </a:lnTo>
                  <a:lnTo>
                    <a:pt x="264287" y="253441"/>
                  </a:lnTo>
                  <a:lnTo>
                    <a:pt x="269240" y="246951"/>
                  </a:lnTo>
                  <a:lnTo>
                    <a:pt x="274320" y="241198"/>
                  </a:lnTo>
                  <a:lnTo>
                    <a:pt x="293116" y="205917"/>
                  </a:lnTo>
                  <a:lnTo>
                    <a:pt x="295910" y="198716"/>
                  </a:lnTo>
                  <a:lnTo>
                    <a:pt x="298069" y="190804"/>
                  </a:lnTo>
                  <a:lnTo>
                    <a:pt x="299593" y="183603"/>
                  </a:lnTo>
                  <a:lnTo>
                    <a:pt x="302387" y="167754"/>
                  </a:lnTo>
                  <a:lnTo>
                    <a:pt x="303149" y="159842"/>
                  </a:lnTo>
                  <a:lnTo>
                    <a:pt x="303149" y="151917"/>
                  </a:lnTo>
                  <a:lnTo>
                    <a:pt x="303911" y="151917"/>
                  </a:lnTo>
                  <a:lnTo>
                    <a:pt x="303911" y="143992"/>
                  </a:lnTo>
                  <a:lnTo>
                    <a:pt x="303149" y="136080"/>
                  </a:lnTo>
                  <a:lnTo>
                    <a:pt x="301752" y="128155"/>
                  </a:lnTo>
                  <a:lnTo>
                    <a:pt x="300228" y="120243"/>
                  </a:lnTo>
                  <a:lnTo>
                    <a:pt x="298831" y="112318"/>
                  </a:lnTo>
                  <a:lnTo>
                    <a:pt x="283718" y="76314"/>
                  </a:lnTo>
                  <a:lnTo>
                    <a:pt x="253492" y="38874"/>
                  </a:lnTo>
                  <a:lnTo>
                    <a:pt x="221107" y="16560"/>
                  </a:lnTo>
                  <a:lnTo>
                    <a:pt x="167767" y="723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17320219" y="3466722"/>
              <a:ext cx="304165" cy="304164"/>
            </a:xfrm>
            <a:custGeom>
              <a:rect b="b" l="l" r="r" t="t"/>
              <a:pathLst>
                <a:path extrusionOk="0" h="304164" w="304165">
                  <a:moveTo>
                    <a:pt x="0" y="151920"/>
                  </a:moveTo>
                  <a:lnTo>
                    <a:pt x="0" y="143995"/>
                  </a:lnTo>
                  <a:lnTo>
                    <a:pt x="761" y="136083"/>
                  </a:lnTo>
                  <a:lnTo>
                    <a:pt x="2158" y="128158"/>
                  </a:lnTo>
                  <a:lnTo>
                    <a:pt x="3682" y="120233"/>
                  </a:lnTo>
                  <a:lnTo>
                    <a:pt x="5079" y="112321"/>
                  </a:lnTo>
                  <a:lnTo>
                    <a:pt x="7238" y="105120"/>
                  </a:lnTo>
                  <a:lnTo>
                    <a:pt x="10159" y="97195"/>
                  </a:lnTo>
                  <a:lnTo>
                    <a:pt x="12953" y="89993"/>
                  </a:lnTo>
                  <a:lnTo>
                    <a:pt x="16636" y="82792"/>
                  </a:lnTo>
                  <a:lnTo>
                    <a:pt x="20192" y="75604"/>
                  </a:lnTo>
                  <a:lnTo>
                    <a:pt x="44703" y="44641"/>
                  </a:lnTo>
                  <a:lnTo>
                    <a:pt x="50418" y="38875"/>
                  </a:lnTo>
                  <a:lnTo>
                    <a:pt x="82802" y="16561"/>
                  </a:lnTo>
                  <a:lnTo>
                    <a:pt x="120266" y="3606"/>
                  </a:lnTo>
                  <a:lnTo>
                    <a:pt x="128267" y="2159"/>
                  </a:lnTo>
                  <a:lnTo>
                    <a:pt x="136141" y="723"/>
                  </a:lnTo>
                  <a:lnTo>
                    <a:pt x="144015" y="0"/>
                  </a:lnTo>
                  <a:lnTo>
                    <a:pt x="152016" y="0"/>
                  </a:lnTo>
                  <a:lnTo>
                    <a:pt x="159890" y="0"/>
                  </a:lnTo>
                  <a:lnTo>
                    <a:pt x="167764" y="723"/>
                  </a:lnTo>
                  <a:lnTo>
                    <a:pt x="175765" y="2159"/>
                  </a:lnTo>
                  <a:lnTo>
                    <a:pt x="183638" y="3606"/>
                  </a:lnTo>
                  <a:lnTo>
                    <a:pt x="191512" y="5042"/>
                  </a:lnTo>
                  <a:lnTo>
                    <a:pt x="198751" y="7201"/>
                  </a:lnTo>
                  <a:lnTo>
                    <a:pt x="206625" y="10084"/>
                  </a:lnTo>
                  <a:lnTo>
                    <a:pt x="213864" y="12954"/>
                  </a:lnTo>
                  <a:lnTo>
                    <a:pt x="221103" y="16561"/>
                  </a:lnTo>
                  <a:lnTo>
                    <a:pt x="228342" y="20155"/>
                  </a:lnTo>
                  <a:lnTo>
                    <a:pt x="259202" y="44641"/>
                  </a:lnTo>
                  <a:lnTo>
                    <a:pt x="265044" y="50394"/>
                  </a:lnTo>
                  <a:lnTo>
                    <a:pt x="287269" y="82792"/>
                  </a:lnTo>
                  <a:lnTo>
                    <a:pt x="300222" y="120233"/>
                  </a:lnTo>
                  <a:lnTo>
                    <a:pt x="301746" y="128158"/>
                  </a:lnTo>
                  <a:lnTo>
                    <a:pt x="303143" y="136083"/>
                  </a:lnTo>
                  <a:lnTo>
                    <a:pt x="303905" y="143995"/>
                  </a:lnTo>
                  <a:lnTo>
                    <a:pt x="303905" y="151920"/>
                  </a:lnTo>
                  <a:lnTo>
                    <a:pt x="303143" y="151920"/>
                  </a:lnTo>
                  <a:lnTo>
                    <a:pt x="303143" y="159832"/>
                  </a:lnTo>
                  <a:lnTo>
                    <a:pt x="295904" y="198720"/>
                  </a:lnTo>
                  <a:lnTo>
                    <a:pt x="293111" y="205921"/>
                  </a:lnTo>
                  <a:lnTo>
                    <a:pt x="290190" y="213834"/>
                  </a:lnTo>
                  <a:lnTo>
                    <a:pt x="269362" y="246956"/>
                  </a:lnTo>
                  <a:lnTo>
                    <a:pt x="264282" y="253433"/>
                  </a:lnTo>
                  <a:lnTo>
                    <a:pt x="259202" y="259199"/>
                  </a:lnTo>
                  <a:lnTo>
                    <a:pt x="253487" y="264228"/>
                  </a:lnTo>
                  <a:lnTo>
                    <a:pt x="247010" y="269994"/>
                  </a:lnTo>
                  <a:lnTo>
                    <a:pt x="241295" y="274312"/>
                  </a:lnTo>
                  <a:lnTo>
                    <a:pt x="234057" y="279354"/>
                  </a:lnTo>
                  <a:lnTo>
                    <a:pt x="227580" y="282961"/>
                  </a:lnTo>
                  <a:lnTo>
                    <a:pt x="220341" y="287279"/>
                  </a:lnTo>
                  <a:lnTo>
                    <a:pt x="213102" y="290149"/>
                  </a:lnTo>
                  <a:lnTo>
                    <a:pt x="205990" y="293756"/>
                  </a:lnTo>
                  <a:lnTo>
                    <a:pt x="198751" y="295915"/>
                  </a:lnTo>
                  <a:lnTo>
                    <a:pt x="159890" y="303840"/>
                  </a:lnTo>
                  <a:lnTo>
                    <a:pt x="152016" y="303840"/>
                  </a:lnTo>
                  <a:lnTo>
                    <a:pt x="152016" y="303116"/>
                  </a:lnTo>
                  <a:lnTo>
                    <a:pt x="144015" y="303116"/>
                  </a:lnTo>
                  <a:lnTo>
                    <a:pt x="136141" y="302393"/>
                  </a:lnTo>
                  <a:lnTo>
                    <a:pt x="128267" y="300957"/>
                  </a:lnTo>
                  <a:lnTo>
                    <a:pt x="120266" y="299522"/>
                  </a:lnTo>
                  <a:lnTo>
                    <a:pt x="113155" y="298074"/>
                  </a:lnTo>
                  <a:lnTo>
                    <a:pt x="105154" y="295915"/>
                  </a:lnTo>
                  <a:lnTo>
                    <a:pt x="97915" y="293032"/>
                  </a:lnTo>
                  <a:lnTo>
                    <a:pt x="90041" y="290149"/>
                  </a:lnTo>
                  <a:lnTo>
                    <a:pt x="56895" y="269270"/>
                  </a:lnTo>
                  <a:lnTo>
                    <a:pt x="50418" y="264228"/>
                  </a:lnTo>
                  <a:lnTo>
                    <a:pt x="44703" y="259199"/>
                  </a:lnTo>
                  <a:lnTo>
                    <a:pt x="39623" y="253433"/>
                  </a:lnTo>
                  <a:lnTo>
                    <a:pt x="33908" y="246956"/>
                  </a:lnTo>
                  <a:lnTo>
                    <a:pt x="29590" y="241190"/>
                  </a:lnTo>
                  <a:lnTo>
                    <a:pt x="24510" y="234002"/>
                  </a:lnTo>
                  <a:lnTo>
                    <a:pt x="20954" y="227525"/>
                  </a:lnTo>
                  <a:lnTo>
                    <a:pt x="16636" y="220311"/>
                  </a:lnTo>
                  <a:lnTo>
                    <a:pt x="13715" y="213122"/>
                  </a:lnTo>
                  <a:lnTo>
                    <a:pt x="10159" y="205921"/>
                  </a:lnTo>
                  <a:lnTo>
                    <a:pt x="8000" y="198720"/>
                  </a:lnTo>
                  <a:lnTo>
                    <a:pt x="0" y="159832"/>
                  </a:lnTo>
                  <a:lnTo>
                    <a:pt x="0" y="15192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24" name="Google Shape;724;p39"/>
          <p:cNvGrpSpPr/>
          <p:nvPr/>
        </p:nvGrpSpPr>
        <p:grpSpPr>
          <a:xfrm>
            <a:off x="-14" y="8360638"/>
            <a:ext cx="1024269" cy="1926031"/>
            <a:chOff x="-14" y="8360638"/>
            <a:chExt cx="1024269" cy="1926031"/>
          </a:xfrm>
        </p:grpSpPr>
        <p:sp>
          <p:nvSpPr>
            <p:cNvPr id="725" name="Google Shape;725;p39"/>
            <p:cNvSpPr/>
            <p:nvPr/>
          </p:nvSpPr>
          <p:spPr>
            <a:xfrm>
              <a:off x="-14" y="9286510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5"/>
                  </a:lnTo>
                  <a:lnTo>
                    <a:pt x="461930" y="173688"/>
                  </a:lnTo>
                  <a:lnTo>
                    <a:pt x="441602" y="214712"/>
                  </a:lnTo>
                  <a:lnTo>
                    <a:pt x="417606" y="254178"/>
                  </a:lnTo>
                  <a:lnTo>
                    <a:pt x="390250" y="291784"/>
                  </a:lnTo>
                  <a:lnTo>
                    <a:pt x="359844" y="327232"/>
                  </a:lnTo>
                  <a:lnTo>
                    <a:pt x="326697" y="360221"/>
                  </a:lnTo>
                  <a:lnTo>
                    <a:pt x="291119" y="390453"/>
                  </a:lnTo>
                  <a:lnTo>
                    <a:pt x="253420" y="417626"/>
                  </a:lnTo>
                  <a:lnTo>
                    <a:pt x="213908" y="441441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2"/>
                  </a:lnTo>
                  <a:lnTo>
                    <a:pt x="213908" y="557888"/>
                  </a:lnTo>
                  <a:lnTo>
                    <a:pt x="253420" y="581717"/>
                  </a:lnTo>
                  <a:lnTo>
                    <a:pt x="291119" y="608909"/>
                  </a:lnTo>
                  <a:lnTo>
                    <a:pt x="326697" y="639165"/>
                  </a:lnTo>
                  <a:lnTo>
                    <a:pt x="359844" y="672186"/>
                  </a:lnTo>
                  <a:lnTo>
                    <a:pt x="390250" y="707674"/>
                  </a:lnTo>
                  <a:lnTo>
                    <a:pt x="417606" y="745328"/>
                  </a:lnTo>
                  <a:lnTo>
                    <a:pt x="441602" y="784852"/>
                  </a:lnTo>
                  <a:lnTo>
                    <a:pt x="461930" y="825944"/>
                  </a:lnTo>
                  <a:lnTo>
                    <a:pt x="478279" y="868308"/>
                  </a:lnTo>
                  <a:lnTo>
                    <a:pt x="490340" y="911642"/>
                  </a:lnTo>
                  <a:lnTo>
                    <a:pt x="497803" y="955650"/>
                  </a:lnTo>
                  <a:lnTo>
                    <a:pt x="500360" y="1000031"/>
                  </a:lnTo>
                  <a:lnTo>
                    <a:pt x="502895" y="955650"/>
                  </a:lnTo>
                  <a:lnTo>
                    <a:pt x="510296" y="911642"/>
                  </a:lnTo>
                  <a:lnTo>
                    <a:pt x="522259" y="868308"/>
                  </a:lnTo>
                  <a:lnTo>
                    <a:pt x="538479" y="825944"/>
                  </a:lnTo>
                  <a:lnTo>
                    <a:pt x="558649" y="784852"/>
                  </a:lnTo>
                  <a:lnTo>
                    <a:pt x="582466" y="745328"/>
                  </a:lnTo>
                  <a:lnTo>
                    <a:pt x="609623" y="707674"/>
                  </a:lnTo>
                  <a:lnTo>
                    <a:pt x="639817" y="672186"/>
                  </a:lnTo>
                  <a:lnTo>
                    <a:pt x="672742" y="639165"/>
                  </a:lnTo>
                  <a:lnTo>
                    <a:pt x="708092" y="608909"/>
                  </a:lnTo>
                  <a:lnTo>
                    <a:pt x="745563" y="581717"/>
                  </a:lnTo>
                  <a:lnTo>
                    <a:pt x="784850" y="557888"/>
                  </a:lnTo>
                  <a:lnTo>
                    <a:pt x="825648" y="537722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1"/>
                  </a:lnTo>
                  <a:lnTo>
                    <a:pt x="745563" y="417626"/>
                  </a:lnTo>
                  <a:lnTo>
                    <a:pt x="708092" y="390453"/>
                  </a:lnTo>
                  <a:lnTo>
                    <a:pt x="672742" y="360221"/>
                  </a:lnTo>
                  <a:lnTo>
                    <a:pt x="639817" y="327232"/>
                  </a:lnTo>
                  <a:lnTo>
                    <a:pt x="609623" y="291784"/>
                  </a:lnTo>
                  <a:lnTo>
                    <a:pt x="582466" y="254178"/>
                  </a:lnTo>
                  <a:lnTo>
                    <a:pt x="558649" y="214712"/>
                  </a:lnTo>
                  <a:lnTo>
                    <a:pt x="538479" y="173688"/>
                  </a:lnTo>
                  <a:lnTo>
                    <a:pt x="522259" y="131405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-14" y="9286505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1"/>
                  </a:lnTo>
                  <a:lnTo>
                    <a:pt x="510297" y="88163"/>
                  </a:lnTo>
                  <a:lnTo>
                    <a:pt x="522259" y="131406"/>
                  </a:lnTo>
                  <a:lnTo>
                    <a:pt x="538479" y="173689"/>
                  </a:lnTo>
                  <a:lnTo>
                    <a:pt x="558649" y="214713"/>
                  </a:lnTo>
                  <a:lnTo>
                    <a:pt x="582466" y="254179"/>
                  </a:lnTo>
                  <a:lnTo>
                    <a:pt x="609623" y="291785"/>
                  </a:lnTo>
                  <a:lnTo>
                    <a:pt x="639817" y="327233"/>
                  </a:lnTo>
                  <a:lnTo>
                    <a:pt x="672742" y="360223"/>
                  </a:lnTo>
                  <a:lnTo>
                    <a:pt x="708092" y="390455"/>
                  </a:lnTo>
                  <a:lnTo>
                    <a:pt x="745563" y="417628"/>
                  </a:lnTo>
                  <a:lnTo>
                    <a:pt x="784850" y="441443"/>
                  </a:lnTo>
                  <a:lnTo>
                    <a:pt x="825648" y="461601"/>
                  </a:lnTo>
                  <a:lnTo>
                    <a:pt x="867651" y="477801"/>
                  </a:lnTo>
                  <a:lnTo>
                    <a:pt x="910554" y="489744"/>
                  </a:lnTo>
                  <a:lnTo>
                    <a:pt x="954053" y="497129"/>
                  </a:lnTo>
                  <a:lnTo>
                    <a:pt x="997842" y="499658"/>
                  </a:lnTo>
                  <a:lnTo>
                    <a:pt x="954053" y="502187"/>
                  </a:lnTo>
                  <a:lnTo>
                    <a:pt x="910554" y="509573"/>
                  </a:lnTo>
                  <a:lnTo>
                    <a:pt x="867651" y="521519"/>
                  </a:lnTo>
                  <a:lnTo>
                    <a:pt x="825648" y="537724"/>
                  </a:lnTo>
                  <a:lnTo>
                    <a:pt x="784850" y="557891"/>
                  </a:lnTo>
                  <a:lnTo>
                    <a:pt x="745563" y="581720"/>
                  </a:lnTo>
                  <a:lnTo>
                    <a:pt x="708092" y="608912"/>
                  </a:lnTo>
                  <a:lnTo>
                    <a:pt x="672742" y="639168"/>
                  </a:lnTo>
                  <a:lnTo>
                    <a:pt x="639817" y="672189"/>
                  </a:lnTo>
                  <a:lnTo>
                    <a:pt x="609623" y="707677"/>
                  </a:lnTo>
                  <a:lnTo>
                    <a:pt x="582466" y="745332"/>
                  </a:lnTo>
                  <a:lnTo>
                    <a:pt x="558649" y="784855"/>
                  </a:lnTo>
                  <a:lnTo>
                    <a:pt x="538479" y="825948"/>
                  </a:lnTo>
                  <a:lnTo>
                    <a:pt x="522259" y="868312"/>
                  </a:lnTo>
                  <a:lnTo>
                    <a:pt x="510297" y="911647"/>
                  </a:lnTo>
                  <a:lnTo>
                    <a:pt x="502895" y="955654"/>
                  </a:lnTo>
                  <a:lnTo>
                    <a:pt x="500360" y="1000036"/>
                  </a:lnTo>
                  <a:lnTo>
                    <a:pt x="497804" y="955654"/>
                  </a:lnTo>
                  <a:lnTo>
                    <a:pt x="490340" y="911647"/>
                  </a:lnTo>
                  <a:lnTo>
                    <a:pt x="478279" y="868312"/>
                  </a:lnTo>
                  <a:lnTo>
                    <a:pt x="461930" y="825948"/>
                  </a:lnTo>
                  <a:lnTo>
                    <a:pt x="441603" y="784855"/>
                  </a:lnTo>
                  <a:lnTo>
                    <a:pt x="417606" y="745332"/>
                  </a:lnTo>
                  <a:lnTo>
                    <a:pt x="390250" y="707677"/>
                  </a:lnTo>
                  <a:lnTo>
                    <a:pt x="359844" y="672189"/>
                  </a:lnTo>
                  <a:lnTo>
                    <a:pt x="326697" y="639168"/>
                  </a:lnTo>
                  <a:lnTo>
                    <a:pt x="291119" y="608912"/>
                  </a:lnTo>
                  <a:lnTo>
                    <a:pt x="253420" y="581720"/>
                  </a:lnTo>
                  <a:lnTo>
                    <a:pt x="213908" y="557891"/>
                  </a:lnTo>
                  <a:lnTo>
                    <a:pt x="172894" y="537724"/>
                  </a:lnTo>
                  <a:lnTo>
                    <a:pt x="130687" y="521519"/>
                  </a:lnTo>
                  <a:lnTo>
                    <a:pt x="87595" y="509573"/>
                  </a:lnTo>
                  <a:lnTo>
                    <a:pt x="43930" y="502187"/>
                  </a:lnTo>
                  <a:lnTo>
                    <a:pt x="0" y="499658"/>
                  </a:lnTo>
                  <a:lnTo>
                    <a:pt x="43930" y="497129"/>
                  </a:lnTo>
                  <a:lnTo>
                    <a:pt x="87595" y="489744"/>
                  </a:lnTo>
                  <a:lnTo>
                    <a:pt x="130687" y="477801"/>
                  </a:lnTo>
                  <a:lnTo>
                    <a:pt x="172894" y="461601"/>
                  </a:lnTo>
                  <a:lnTo>
                    <a:pt x="213908" y="441443"/>
                  </a:lnTo>
                  <a:lnTo>
                    <a:pt x="253420" y="417628"/>
                  </a:lnTo>
                  <a:lnTo>
                    <a:pt x="291119" y="390455"/>
                  </a:lnTo>
                  <a:lnTo>
                    <a:pt x="326697" y="360223"/>
                  </a:lnTo>
                  <a:lnTo>
                    <a:pt x="359844" y="327233"/>
                  </a:lnTo>
                  <a:lnTo>
                    <a:pt x="390250" y="291785"/>
                  </a:lnTo>
                  <a:lnTo>
                    <a:pt x="417606" y="254179"/>
                  </a:lnTo>
                  <a:lnTo>
                    <a:pt x="441603" y="214713"/>
                  </a:lnTo>
                  <a:lnTo>
                    <a:pt x="461930" y="173689"/>
                  </a:lnTo>
                  <a:lnTo>
                    <a:pt x="478279" y="131406"/>
                  </a:lnTo>
                  <a:lnTo>
                    <a:pt x="490340" y="88163"/>
                  </a:lnTo>
                  <a:lnTo>
                    <a:pt x="497804" y="44261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497803" y="44261"/>
                  </a:lnTo>
                  <a:lnTo>
                    <a:pt x="490340" y="88163"/>
                  </a:lnTo>
                  <a:lnTo>
                    <a:pt x="478279" y="131406"/>
                  </a:lnTo>
                  <a:lnTo>
                    <a:pt x="461930" y="173689"/>
                  </a:lnTo>
                  <a:lnTo>
                    <a:pt x="441602" y="214713"/>
                  </a:lnTo>
                  <a:lnTo>
                    <a:pt x="417606" y="254179"/>
                  </a:lnTo>
                  <a:lnTo>
                    <a:pt x="390250" y="291785"/>
                  </a:lnTo>
                  <a:lnTo>
                    <a:pt x="359844" y="327233"/>
                  </a:lnTo>
                  <a:lnTo>
                    <a:pt x="326697" y="360222"/>
                  </a:lnTo>
                  <a:lnTo>
                    <a:pt x="291119" y="390453"/>
                  </a:lnTo>
                  <a:lnTo>
                    <a:pt x="253420" y="417627"/>
                  </a:lnTo>
                  <a:lnTo>
                    <a:pt x="213908" y="441442"/>
                  </a:lnTo>
                  <a:lnTo>
                    <a:pt x="172894" y="461599"/>
                  </a:lnTo>
                  <a:lnTo>
                    <a:pt x="130686" y="477799"/>
                  </a:lnTo>
                  <a:lnTo>
                    <a:pt x="87595" y="489742"/>
                  </a:lnTo>
                  <a:lnTo>
                    <a:pt x="43930" y="497127"/>
                  </a:lnTo>
                  <a:lnTo>
                    <a:pt x="0" y="499656"/>
                  </a:lnTo>
                  <a:lnTo>
                    <a:pt x="43930" y="502184"/>
                  </a:lnTo>
                  <a:lnTo>
                    <a:pt x="87595" y="509571"/>
                  </a:lnTo>
                  <a:lnTo>
                    <a:pt x="130686" y="521516"/>
                  </a:lnTo>
                  <a:lnTo>
                    <a:pt x="172894" y="537721"/>
                  </a:lnTo>
                  <a:lnTo>
                    <a:pt x="213908" y="557888"/>
                  </a:lnTo>
                  <a:lnTo>
                    <a:pt x="253420" y="581716"/>
                  </a:lnTo>
                  <a:lnTo>
                    <a:pt x="291119" y="608908"/>
                  </a:lnTo>
                  <a:lnTo>
                    <a:pt x="326697" y="639164"/>
                  </a:lnTo>
                  <a:lnTo>
                    <a:pt x="359844" y="672185"/>
                  </a:lnTo>
                  <a:lnTo>
                    <a:pt x="390250" y="707672"/>
                  </a:lnTo>
                  <a:lnTo>
                    <a:pt x="417606" y="745327"/>
                  </a:lnTo>
                  <a:lnTo>
                    <a:pt x="441602" y="784850"/>
                  </a:lnTo>
                  <a:lnTo>
                    <a:pt x="461930" y="825942"/>
                  </a:lnTo>
                  <a:lnTo>
                    <a:pt x="478279" y="868305"/>
                  </a:lnTo>
                  <a:lnTo>
                    <a:pt x="490340" y="911640"/>
                  </a:lnTo>
                  <a:lnTo>
                    <a:pt x="497803" y="955647"/>
                  </a:lnTo>
                  <a:lnTo>
                    <a:pt x="500360" y="1000028"/>
                  </a:lnTo>
                  <a:lnTo>
                    <a:pt x="502895" y="955647"/>
                  </a:lnTo>
                  <a:lnTo>
                    <a:pt x="510296" y="911640"/>
                  </a:lnTo>
                  <a:lnTo>
                    <a:pt x="522259" y="868305"/>
                  </a:lnTo>
                  <a:lnTo>
                    <a:pt x="538479" y="825942"/>
                  </a:lnTo>
                  <a:lnTo>
                    <a:pt x="558649" y="784850"/>
                  </a:lnTo>
                  <a:lnTo>
                    <a:pt x="582466" y="745327"/>
                  </a:lnTo>
                  <a:lnTo>
                    <a:pt x="609623" y="707672"/>
                  </a:lnTo>
                  <a:lnTo>
                    <a:pt x="639817" y="672185"/>
                  </a:lnTo>
                  <a:lnTo>
                    <a:pt x="672742" y="639164"/>
                  </a:lnTo>
                  <a:lnTo>
                    <a:pt x="708092" y="608908"/>
                  </a:lnTo>
                  <a:lnTo>
                    <a:pt x="745563" y="581716"/>
                  </a:lnTo>
                  <a:lnTo>
                    <a:pt x="784850" y="557888"/>
                  </a:lnTo>
                  <a:lnTo>
                    <a:pt x="825648" y="537721"/>
                  </a:lnTo>
                  <a:lnTo>
                    <a:pt x="867651" y="521516"/>
                  </a:lnTo>
                  <a:lnTo>
                    <a:pt x="910554" y="509571"/>
                  </a:lnTo>
                  <a:lnTo>
                    <a:pt x="954053" y="502184"/>
                  </a:lnTo>
                  <a:lnTo>
                    <a:pt x="997842" y="499656"/>
                  </a:lnTo>
                  <a:lnTo>
                    <a:pt x="954053" y="497127"/>
                  </a:lnTo>
                  <a:lnTo>
                    <a:pt x="910554" y="489742"/>
                  </a:lnTo>
                  <a:lnTo>
                    <a:pt x="867651" y="477799"/>
                  </a:lnTo>
                  <a:lnTo>
                    <a:pt x="825648" y="461599"/>
                  </a:lnTo>
                  <a:lnTo>
                    <a:pt x="784850" y="441442"/>
                  </a:lnTo>
                  <a:lnTo>
                    <a:pt x="745563" y="417627"/>
                  </a:lnTo>
                  <a:lnTo>
                    <a:pt x="708092" y="390453"/>
                  </a:lnTo>
                  <a:lnTo>
                    <a:pt x="672742" y="360222"/>
                  </a:lnTo>
                  <a:lnTo>
                    <a:pt x="639817" y="327233"/>
                  </a:lnTo>
                  <a:lnTo>
                    <a:pt x="609623" y="291785"/>
                  </a:lnTo>
                  <a:lnTo>
                    <a:pt x="582466" y="254179"/>
                  </a:lnTo>
                  <a:lnTo>
                    <a:pt x="558649" y="214713"/>
                  </a:lnTo>
                  <a:lnTo>
                    <a:pt x="538479" y="173689"/>
                  </a:lnTo>
                  <a:lnTo>
                    <a:pt x="522259" y="131406"/>
                  </a:lnTo>
                  <a:lnTo>
                    <a:pt x="510296" y="88163"/>
                  </a:lnTo>
                  <a:lnTo>
                    <a:pt x="502895" y="44261"/>
                  </a:lnTo>
                  <a:lnTo>
                    <a:pt x="50036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-14" y="8360638"/>
              <a:ext cx="998219" cy="1000125"/>
            </a:xfrm>
            <a:custGeom>
              <a:rect b="b" l="l" r="r" t="t"/>
              <a:pathLst>
                <a:path extrusionOk="0" h="1000125" w="998219">
                  <a:moveTo>
                    <a:pt x="500360" y="0"/>
                  </a:moveTo>
                  <a:lnTo>
                    <a:pt x="502895" y="44260"/>
                  </a:lnTo>
                  <a:lnTo>
                    <a:pt x="510297" y="88161"/>
                  </a:lnTo>
                  <a:lnTo>
                    <a:pt x="522259" y="131402"/>
                  </a:lnTo>
                  <a:lnTo>
                    <a:pt x="538479" y="173684"/>
                  </a:lnTo>
                  <a:lnTo>
                    <a:pt x="558649" y="214707"/>
                  </a:lnTo>
                  <a:lnTo>
                    <a:pt x="582466" y="254171"/>
                  </a:lnTo>
                  <a:lnTo>
                    <a:pt x="609623" y="291776"/>
                  </a:lnTo>
                  <a:lnTo>
                    <a:pt x="639817" y="327223"/>
                  </a:lnTo>
                  <a:lnTo>
                    <a:pt x="672742" y="360211"/>
                  </a:lnTo>
                  <a:lnTo>
                    <a:pt x="708092" y="390441"/>
                  </a:lnTo>
                  <a:lnTo>
                    <a:pt x="745563" y="417614"/>
                  </a:lnTo>
                  <a:lnTo>
                    <a:pt x="784850" y="441428"/>
                  </a:lnTo>
                  <a:lnTo>
                    <a:pt x="825648" y="461585"/>
                  </a:lnTo>
                  <a:lnTo>
                    <a:pt x="867651" y="477784"/>
                  </a:lnTo>
                  <a:lnTo>
                    <a:pt x="910554" y="489727"/>
                  </a:lnTo>
                  <a:lnTo>
                    <a:pt x="954053" y="497112"/>
                  </a:lnTo>
                  <a:lnTo>
                    <a:pt x="997842" y="499640"/>
                  </a:lnTo>
                  <a:lnTo>
                    <a:pt x="954053" y="502169"/>
                  </a:lnTo>
                  <a:lnTo>
                    <a:pt x="910554" y="509556"/>
                  </a:lnTo>
                  <a:lnTo>
                    <a:pt x="867651" y="521501"/>
                  </a:lnTo>
                  <a:lnTo>
                    <a:pt x="825648" y="537707"/>
                  </a:lnTo>
                  <a:lnTo>
                    <a:pt x="784850" y="557874"/>
                  </a:lnTo>
                  <a:lnTo>
                    <a:pt x="745563" y="581704"/>
                  </a:lnTo>
                  <a:lnTo>
                    <a:pt x="708092" y="608896"/>
                  </a:lnTo>
                  <a:lnTo>
                    <a:pt x="672742" y="639153"/>
                  </a:lnTo>
                  <a:lnTo>
                    <a:pt x="639817" y="672175"/>
                  </a:lnTo>
                  <a:lnTo>
                    <a:pt x="609623" y="707663"/>
                  </a:lnTo>
                  <a:lnTo>
                    <a:pt x="582466" y="745319"/>
                  </a:lnTo>
                  <a:lnTo>
                    <a:pt x="558649" y="784843"/>
                  </a:lnTo>
                  <a:lnTo>
                    <a:pt x="538479" y="825936"/>
                  </a:lnTo>
                  <a:lnTo>
                    <a:pt x="522259" y="868300"/>
                  </a:lnTo>
                  <a:lnTo>
                    <a:pt x="510297" y="911635"/>
                  </a:lnTo>
                  <a:lnTo>
                    <a:pt x="502895" y="955643"/>
                  </a:lnTo>
                  <a:lnTo>
                    <a:pt x="500360" y="1000024"/>
                  </a:lnTo>
                  <a:lnTo>
                    <a:pt x="497804" y="955643"/>
                  </a:lnTo>
                  <a:lnTo>
                    <a:pt x="490340" y="911635"/>
                  </a:lnTo>
                  <a:lnTo>
                    <a:pt x="478279" y="868300"/>
                  </a:lnTo>
                  <a:lnTo>
                    <a:pt x="461930" y="825936"/>
                  </a:lnTo>
                  <a:lnTo>
                    <a:pt x="441603" y="784843"/>
                  </a:lnTo>
                  <a:lnTo>
                    <a:pt x="417606" y="745319"/>
                  </a:lnTo>
                  <a:lnTo>
                    <a:pt x="390250" y="707663"/>
                  </a:lnTo>
                  <a:lnTo>
                    <a:pt x="359844" y="672175"/>
                  </a:lnTo>
                  <a:lnTo>
                    <a:pt x="326697" y="639153"/>
                  </a:lnTo>
                  <a:lnTo>
                    <a:pt x="291119" y="608896"/>
                  </a:lnTo>
                  <a:lnTo>
                    <a:pt x="253420" y="581704"/>
                  </a:lnTo>
                  <a:lnTo>
                    <a:pt x="213908" y="557874"/>
                  </a:lnTo>
                  <a:lnTo>
                    <a:pt x="172894" y="537707"/>
                  </a:lnTo>
                  <a:lnTo>
                    <a:pt x="130687" y="521501"/>
                  </a:lnTo>
                  <a:lnTo>
                    <a:pt x="87595" y="509556"/>
                  </a:lnTo>
                  <a:lnTo>
                    <a:pt x="43930" y="502169"/>
                  </a:lnTo>
                  <a:lnTo>
                    <a:pt x="0" y="499640"/>
                  </a:lnTo>
                  <a:lnTo>
                    <a:pt x="43930" y="497112"/>
                  </a:lnTo>
                  <a:lnTo>
                    <a:pt x="87595" y="489727"/>
                  </a:lnTo>
                  <a:lnTo>
                    <a:pt x="130687" y="477784"/>
                  </a:lnTo>
                  <a:lnTo>
                    <a:pt x="172894" y="461585"/>
                  </a:lnTo>
                  <a:lnTo>
                    <a:pt x="213908" y="441428"/>
                  </a:lnTo>
                  <a:lnTo>
                    <a:pt x="253420" y="417614"/>
                  </a:lnTo>
                  <a:lnTo>
                    <a:pt x="291119" y="390441"/>
                  </a:lnTo>
                  <a:lnTo>
                    <a:pt x="326697" y="360211"/>
                  </a:lnTo>
                  <a:lnTo>
                    <a:pt x="359844" y="327223"/>
                  </a:lnTo>
                  <a:lnTo>
                    <a:pt x="390250" y="291776"/>
                  </a:lnTo>
                  <a:lnTo>
                    <a:pt x="417606" y="254171"/>
                  </a:lnTo>
                  <a:lnTo>
                    <a:pt x="441603" y="214707"/>
                  </a:lnTo>
                  <a:lnTo>
                    <a:pt x="461930" y="173684"/>
                  </a:lnTo>
                  <a:lnTo>
                    <a:pt x="478279" y="131402"/>
                  </a:lnTo>
                  <a:lnTo>
                    <a:pt x="490340" y="88161"/>
                  </a:lnTo>
                  <a:lnTo>
                    <a:pt x="497804" y="44260"/>
                  </a:lnTo>
                  <a:lnTo>
                    <a:pt x="500360" y="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0" y="8361349"/>
              <a:ext cx="1024255" cy="1925320"/>
            </a:xfrm>
            <a:custGeom>
              <a:rect b="b" l="l" r="r" t="t"/>
              <a:pathLst>
                <a:path extrusionOk="0" h="1925320" w="1024255">
                  <a:moveTo>
                    <a:pt x="0" y="0"/>
                  </a:moveTo>
                  <a:lnTo>
                    <a:pt x="1023744" y="0"/>
                  </a:lnTo>
                  <a:lnTo>
                    <a:pt x="1023744" y="1925192"/>
                  </a:lnTo>
                  <a:lnTo>
                    <a:pt x="0" y="1925192"/>
                  </a:lnTo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30" name="Google Shape;730;p39"/>
          <p:cNvGrpSpPr/>
          <p:nvPr/>
        </p:nvGrpSpPr>
        <p:grpSpPr>
          <a:xfrm>
            <a:off x="279360" y="7433995"/>
            <a:ext cx="440690" cy="440690"/>
            <a:chOff x="279360" y="7433995"/>
            <a:chExt cx="440690" cy="440690"/>
          </a:xfrm>
        </p:grpSpPr>
        <p:sp>
          <p:nvSpPr>
            <p:cNvPr id="731" name="Google Shape;731;p39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280" y="0"/>
                  </a:moveTo>
                  <a:lnTo>
                    <a:pt x="208761" y="0"/>
                  </a:lnTo>
                  <a:lnTo>
                    <a:pt x="185727" y="2882"/>
                  </a:lnTo>
                  <a:lnTo>
                    <a:pt x="131018" y="19443"/>
                  </a:lnTo>
                  <a:lnTo>
                    <a:pt x="91424" y="42481"/>
                  </a:lnTo>
                  <a:lnTo>
                    <a:pt x="56866" y="73431"/>
                  </a:lnTo>
                  <a:lnTo>
                    <a:pt x="30231" y="110147"/>
                  </a:lnTo>
                  <a:lnTo>
                    <a:pt x="7917" y="163410"/>
                  </a:lnTo>
                  <a:lnTo>
                    <a:pt x="5759" y="174929"/>
                  </a:lnTo>
                  <a:lnTo>
                    <a:pt x="3596" y="185737"/>
                  </a:lnTo>
                  <a:lnTo>
                    <a:pt x="718" y="208762"/>
                  </a:lnTo>
                  <a:lnTo>
                    <a:pt x="718" y="220281"/>
                  </a:lnTo>
                  <a:lnTo>
                    <a:pt x="0" y="220281"/>
                  </a:lnTo>
                  <a:lnTo>
                    <a:pt x="0" y="231800"/>
                  </a:lnTo>
                  <a:lnTo>
                    <a:pt x="2876" y="254838"/>
                  </a:lnTo>
                  <a:lnTo>
                    <a:pt x="14396" y="299478"/>
                  </a:lnTo>
                  <a:lnTo>
                    <a:pt x="35271" y="340499"/>
                  </a:lnTo>
                  <a:lnTo>
                    <a:pt x="72707" y="383705"/>
                  </a:lnTo>
                  <a:lnTo>
                    <a:pt x="120218" y="416814"/>
                  </a:lnTo>
                  <a:lnTo>
                    <a:pt x="163413" y="433374"/>
                  </a:lnTo>
                  <a:lnTo>
                    <a:pt x="208761" y="440575"/>
                  </a:lnTo>
                  <a:lnTo>
                    <a:pt x="231799" y="440575"/>
                  </a:lnTo>
                  <a:lnTo>
                    <a:pt x="277152" y="433374"/>
                  </a:lnTo>
                  <a:lnTo>
                    <a:pt x="320342" y="416814"/>
                  </a:lnTo>
                  <a:lnTo>
                    <a:pt x="359215" y="391617"/>
                  </a:lnTo>
                  <a:lnTo>
                    <a:pt x="391610" y="359219"/>
                  </a:lnTo>
                  <a:lnTo>
                    <a:pt x="416807" y="320344"/>
                  </a:lnTo>
                  <a:lnTo>
                    <a:pt x="433367" y="277164"/>
                  </a:lnTo>
                  <a:lnTo>
                    <a:pt x="440565" y="231800"/>
                  </a:lnTo>
                  <a:lnTo>
                    <a:pt x="440565" y="220281"/>
                  </a:lnTo>
                  <a:lnTo>
                    <a:pt x="440565" y="208762"/>
                  </a:lnTo>
                  <a:lnTo>
                    <a:pt x="432648" y="163410"/>
                  </a:lnTo>
                  <a:lnTo>
                    <a:pt x="416088" y="120230"/>
                  </a:lnTo>
                  <a:lnTo>
                    <a:pt x="390892" y="82067"/>
                  </a:lnTo>
                  <a:lnTo>
                    <a:pt x="349859" y="42481"/>
                  </a:lnTo>
                  <a:lnTo>
                    <a:pt x="309547" y="19443"/>
                  </a:lnTo>
                  <a:lnTo>
                    <a:pt x="265633" y="5765"/>
                  </a:lnTo>
                  <a:lnTo>
                    <a:pt x="254833" y="3606"/>
                  </a:lnTo>
                  <a:lnTo>
                    <a:pt x="231799" y="723"/>
                  </a:lnTo>
                  <a:lnTo>
                    <a:pt x="220280" y="723"/>
                  </a:lnTo>
                  <a:lnTo>
                    <a:pt x="220280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279360" y="743399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5" y="220281"/>
                  </a:moveTo>
                  <a:lnTo>
                    <a:pt x="440565" y="231800"/>
                  </a:lnTo>
                  <a:lnTo>
                    <a:pt x="439126" y="243319"/>
                  </a:lnTo>
                  <a:lnTo>
                    <a:pt x="429765" y="288671"/>
                  </a:lnTo>
                  <a:lnTo>
                    <a:pt x="411048" y="330428"/>
                  </a:lnTo>
                  <a:lnTo>
                    <a:pt x="383693" y="367855"/>
                  </a:lnTo>
                  <a:lnTo>
                    <a:pt x="375775" y="375780"/>
                  </a:lnTo>
                  <a:lnTo>
                    <a:pt x="367858" y="383705"/>
                  </a:lnTo>
                  <a:lnTo>
                    <a:pt x="330423" y="411060"/>
                  </a:lnTo>
                  <a:lnTo>
                    <a:pt x="288672" y="429768"/>
                  </a:lnTo>
                  <a:lnTo>
                    <a:pt x="243319" y="439127"/>
                  </a:lnTo>
                  <a:lnTo>
                    <a:pt x="231799" y="440575"/>
                  </a:lnTo>
                  <a:lnTo>
                    <a:pt x="220280" y="440575"/>
                  </a:lnTo>
                  <a:lnTo>
                    <a:pt x="208761" y="440575"/>
                  </a:lnTo>
                  <a:lnTo>
                    <a:pt x="197246" y="439127"/>
                  </a:lnTo>
                  <a:lnTo>
                    <a:pt x="151893" y="429768"/>
                  </a:lnTo>
                  <a:lnTo>
                    <a:pt x="110136" y="411060"/>
                  </a:lnTo>
                  <a:lnTo>
                    <a:pt x="72707" y="383705"/>
                  </a:lnTo>
                  <a:lnTo>
                    <a:pt x="64789" y="375780"/>
                  </a:lnTo>
                  <a:lnTo>
                    <a:pt x="56866" y="367855"/>
                  </a:lnTo>
                  <a:lnTo>
                    <a:pt x="29512" y="330428"/>
                  </a:lnTo>
                  <a:lnTo>
                    <a:pt x="10795" y="288671"/>
                  </a:lnTo>
                  <a:lnTo>
                    <a:pt x="1438" y="243319"/>
                  </a:lnTo>
                  <a:lnTo>
                    <a:pt x="0" y="231800"/>
                  </a:lnTo>
                  <a:lnTo>
                    <a:pt x="0" y="220281"/>
                  </a:lnTo>
                  <a:lnTo>
                    <a:pt x="718" y="220281"/>
                  </a:lnTo>
                  <a:lnTo>
                    <a:pt x="718" y="208762"/>
                  </a:lnTo>
                  <a:lnTo>
                    <a:pt x="2157" y="197243"/>
                  </a:lnTo>
                  <a:lnTo>
                    <a:pt x="3596" y="185737"/>
                  </a:lnTo>
                  <a:lnTo>
                    <a:pt x="5759" y="174929"/>
                  </a:lnTo>
                  <a:lnTo>
                    <a:pt x="7917" y="163410"/>
                  </a:lnTo>
                  <a:lnTo>
                    <a:pt x="24471" y="120230"/>
                  </a:lnTo>
                  <a:lnTo>
                    <a:pt x="49668" y="82067"/>
                  </a:lnTo>
                  <a:lnTo>
                    <a:pt x="82063" y="49669"/>
                  </a:lnTo>
                  <a:lnTo>
                    <a:pt x="100780" y="36004"/>
                  </a:lnTo>
                  <a:lnTo>
                    <a:pt x="110136" y="29514"/>
                  </a:lnTo>
                  <a:lnTo>
                    <a:pt x="152613" y="10807"/>
                  </a:lnTo>
                  <a:lnTo>
                    <a:pt x="197246" y="1447"/>
                  </a:lnTo>
                  <a:lnTo>
                    <a:pt x="208761" y="0"/>
                  </a:lnTo>
                  <a:lnTo>
                    <a:pt x="220280" y="0"/>
                  </a:lnTo>
                  <a:lnTo>
                    <a:pt x="220280" y="723"/>
                  </a:lnTo>
                  <a:lnTo>
                    <a:pt x="231799" y="723"/>
                  </a:lnTo>
                  <a:lnTo>
                    <a:pt x="243319" y="2159"/>
                  </a:lnTo>
                  <a:lnTo>
                    <a:pt x="254833" y="3606"/>
                  </a:lnTo>
                  <a:lnTo>
                    <a:pt x="265633" y="5765"/>
                  </a:lnTo>
                  <a:lnTo>
                    <a:pt x="277152" y="7924"/>
                  </a:lnTo>
                  <a:lnTo>
                    <a:pt x="320342" y="24472"/>
                  </a:lnTo>
                  <a:lnTo>
                    <a:pt x="358496" y="49669"/>
                  </a:lnTo>
                  <a:lnTo>
                    <a:pt x="390892" y="82067"/>
                  </a:lnTo>
                  <a:lnTo>
                    <a:pt x="404568" y="100787"/>
                  </a:lnTo>
                  <a:lnTo>
                    <a:pt x="411048" y="110147"/>
                  </a:lnTo>
                  <a:lnTo>
                    <a:pt x="416088" y="120230"/>
                  </a:lnTo>
                  <a:lnTo>
                    <a:pt x="421128" y="131025"/>
                  </a:lnTo>
                  <a:lnTo>
                    <a:pt x="425444" y="141820"/>
                  </a:lnTo>
                  <a:lnTo>
                    <a:pt x="429765" y="152615"/>
                  </a:lnTo>
                  <a:lnTo>
                    <a:pt x="439126" y="197243"/>
                  </a:lnTo>
                  <a:lnTo>
                    <a:pt x="440565" y="208762"/>
                  </a:lnTo>
                  <a:lnTo>
                    <a:pt x="440565" y="220281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33" name="Google Shape;733;p39"/>
          <p:cNvGrpSpPr/>
          <p:nvPr/>
        </p:nvGrpSpPr>
        <p:grpSpPr>
          <a:xfrm>
            <a:off x="17410302" y="8989911"/>
            <a:ext cx="440690" cy="440690"/>
            <a:chOff x="17410302" y="8989911"/>
            <a:chExt cx="440690" cy="440690"/>
          </a:xfrm>
        </p:grpSpPr>
        <p:sp>
          <p:nvSpPr>
            <p:cNvPr id="734" name="Google Shape;734;p39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788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100838" y="36004"/>
                  </a:lnTo>
                  <a:lnTo>
                    <a:pt x="91440" y="42481"/>
                  </a:lnTo>
                  <a:lnTo>
                    <a:pt x="56896" y="73432"/>
                  </a:lnTo>
                  <a:lnTo>
                    <a:pt x="30226" y="110148"/>
                  </a:lnTo>
                  <a:lnTo>
                    <a:pt x="11557" y="152618"/>
                  </a:lnTo>
                  <a:lnTo>
                    <a:pt x="7874" y="163418"/>
                  </a:lnTo>
                  <a:lnTo>
                    <a:pt x="5715" y="174937"/>
                  </a:lnTo>
                  <a:lnTo>
                    <a:pt x="3556" y="185737"/>
                  </a:lnTo>
                  <a:lnTo>
                    <a:pt x="762" y="208771"/>
                  </a:lnTo>
                  <a:lnTo>
                    <a:pt x="762" y="220290"/>
                  </a:lnTo>
                  <a:lnTo>
                    <a:pt x="0" y="220290"/>
                  </a:lnTo>
                  <a:lnTo>
                    <a:pt x="0" y="231810"/>
                  </a:lnTo>
                  <a:lnTo>
                    <a:pt x="7239" y="277158"/>
                  </a:lnTo>
                  <a:lnTo>
                    <a:pt x="23749" y="320352"/>
                  </a:lnTo>
                  <a:lnTo>
                    <a:pt x="29591" y="330433"/>
                  </a:lnTo>
                  <a:lnTo>
                    <a:pt x="35306" y="340508"/>
                  </a:lnTo>
                  <a:lnTo>
                    <a:pt x="64770" y="375786"/>
                  </a:lnTo>
                  <a:lnTo>
                    <a:pt x="100076" y="405298"/>
                  </a:lnTo>
                  <a:lnTo>
                    <a:pt x="141097" y="426175"/>
                  </a:lnTo>
                  <a:lnTo>
                    <a:pt x="185801" y="437694"/>
                  </a:lnTo>
                  <a:lnTo>
                    <a:pt x="208788" y="440571"/>
                  </a:lnTo>
                  <a:lnTo>
                    <a:pt x="231775" y="440571"/>
                  </a:lnTo>
                  <a:lnTo>
                    <a:pt x="277114" y="433373"/>
                  </a:lnTo>
                  <a:lnTo>
                    <a:pt x="320421" y="416817"/>
                  </a:lnTo>
                  <a:lnTo>
                    <a:pt x="359283" y="391622"/>
                  </a:lnTo>
                  <a:lnTo>
                    <a:pt x="391668" y="359227"/>
                  </a:lnTo>
                  <a:lnTo>
                    <a:pt x="416814" y="320352"/>
                  </a:lnTo>
                  <a:lnTo>
                    <a:pt x="433324" y="277158"/>
                  </a:lnTo>
                  <a:lnTo>
                    <a:pt x="440563" y="231810"/>
                  </a:lnTo>
                  <a:lnTo>
                    <a:pt x="440563" y="220290"/>
                  </a:lnTo>
                  <a:lnTo>
                    <a:pt x="440563" y="208771"/>
                  </a:lnTo>
                  <a:lnTo>
                    <a:pt x="432689" y="163418"/>
                  </a:lnTo>
                  <a:lnTo>
                    <a:pt x="416052" y="120228"/>
                  </a:lnTo>
                  <a:lnTo>
                    <a:pt x="390906" y="82073"/>
                  </a:lnTo>
                  <a:lnTo>
                    <a:pt x="349885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31775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17410302" y="8989911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290"/>
                  </a:moveTo>
                  <a:lnTo>
                    <a:pt x="440563" y="231810"/>
                  </a:lnTo>
                  <a:lnTo>
                    <a:pt x="439166" y="243324"/>
                  </a:lnTo>
                  <a:lnTo>
                    <a:pt x="437769" y="254843"/>
                  </a:lnTo>
                  <a:lnTo>
                    <a:pt x="426212" y="299477"/>
                  </a:lnTo>
                  <a:lnTo>
                    <a:pt x="405257" y="340508"/>
                  </a:lnTo>
                  <a:lnTo>
                    <a:pt x="375793" y="375786"/>
                  </a:lnTo>
                  <a:lnTo>
                    <a:pt x="340487" y="405298"/>
                  </a:lnTo>
                  <a:lnTo>
                    <a:pt x="299466" y="426175"/>
                  </a:lnTo>
                  <a:lnTo>
                    <a:pt x="254889" y="437694"/>
                  </a:lnTo>
                  <a:lnTo>
                    <a:pt x="231775" y="440571"/>
                  </a:lnTo>
                  <a:lnTo>
                    <a:pt x="220345" y="440571"/>
                  </a:lnTo>
                  <a:lnTo>
                    <a:pt x="208788" y="440571"/>
                  </a:lnTo>
                  <a:lnTo>
                    <a:pt x="163449" y="433373"/>
                  </a:lnTo>
                  <a:lnTo>
                    <a:pt x="120269" y="416817"/>
                  </a:lnTo>
                  <a:lnTo>
                    <a:pt x="81407" y="391622"/>
                  </a:lnTo>
                  <a:lnTo>
                    <a:pt x="49022" y="359227"/>
                  </a:lnTo>
                  <a:lnTo>
                    <a:pt x="29591" y="330433"/>
                  </a:lnTo>
                  <a:lnTo>
                    <a:pt x="23749" y="320352"/>
                  </a:lnTo>
                  <a:lnTo>
                    <a:pt x="7239" y="277158"/>
                  </a:lnTo>
                  <a:lnTo>
                    <a:pt x="0" y="231810"/>
                  </a:lnTo>
                  <a:lnTo>
                    <a:pt x="0" y="220290"/>
                  </a:lnTo>
                  <a:lnTo>
                    <a:pt x="762" y="220290"/>
                  </a:lnTo>
                  <a:lnTo>
                    <a:pt x="762" y="208771"/>
                  </a:lnTo>
                  <a:lnTo>
                    <a:pt x="2159" y="197252"/>
                  </a:lnTo>
                  <a:lnTo>
                    <a:pt x="3556" y="185737"/>
                  </a:lnTo>
                  <a:lnTo>
                    <a:pt x="5715" y="174937"/>
                  </a:lnTo>
                  <a:lnTo>
                    <a:pt x="7874" y="163418"/>
                  </a:lnTo>
                  <a:lnTo>
                    <a:pt x="11557" y="152618"/>
                  </a:lnTo>
                  <a:lnTo>
                    <a:pt x="15113" y="141823"/>
                  </a:lnTo>
                  <a:lnTo>
                    <a:pt x="19431" y="131023"/>
                  </a:lnTo>
                  <a:lnTo>
                    <a:pt x="42545" y="90711"/>
                  </a:lnTo>
                  <a:lnTo>
                    <a:pt x="73406" y="56876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667" y="73432"/>
                  </a:lnTo>
                  <a:lnTo>
                    <a:pt x="404622" y="100792"/>
                  </a:lnTo>
                  <a:lnTo>
                    <a:pt x="411099" y="110148"/>
                  </a:lnTo>
                  <a:lnTo>
                    <a:pt x="416052" y="120228"/>
                  </a:lnTo>
                  <a:lnTo>
                    <a:pt x="421132" y="131023"/>
                  </a:lnTo>
                  <a:lnTo>
                    <a:pt x="425450" y="141823"/>
                  </a:lnTo>
                  <a:lnTo>
                    <a:pt x="429768" y="152618"/>
                  </a:lnTo>
                  <a:lnTo>
                    <a:pt x="439166" y="197252"/>
                  </a:lnTo>
                  <a:lnTo>
                    <a:pt x="440563" y="208771"/>
                  </a:lnTo>
                  <a:lnTo>
                    <a:pt x="440563" y="220290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36" name="Google Shape;736;p39"/>
          <p:cNvGrpSpPr/>
          <p:nvPr/>
        </p:nvGrpSpPr>
        <p:grpSpPr>
          <a:xfrm>
            <a:off x="1153437" y="790558"/>
            <a:ext cx="573406" cy="572139"/>
            <a:chOff x="1153437" y="790558"/>
            <a:chExt cx="573406" cy="572139"/>
          </a:xfrm>
        </p:grpSpPr>
        <p:sp>
          <p:nvSpPr>
            <p:cNvPr id="737" name="Google Shape;737;p39"/>
            <p:cNvSpPr/>
            <p:nvPr/>
          </p:nvSpPr>
          <p:spPr>
            <a:xfrm>
              <a:off x="1153438" y="790562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286513" y="0"/>
                  </a:moveTo>
                  <a:lnTo>
                    <a:pt x="282378" y="42417"/>
                  </a:lnTo>
                  <a:lnTo>
                    <a:pt x="270538" y="84019"/>
                  </a:lnTo>
                  <a:lnTo>
                    <a:pt x="251838" y="123946"/>
                  </a:lnTo>
                  <a:lnTo>
                    <a:pt x="227127" y="161338"/>
                  </a:lnTo>
                  <a:lnTo>
                    <a:pt x="197249" y="195337"/>
                  </a:lnTo>
                  <a:lnTo>
                    <a:pt x="163052" y="225081"/>
                  </a:lnTo>
                  <a:lnTo>
                    <a:pt x="125382" y="249712"/>
                  </a:lnTo>
                  <a:lnTo>
                    <a:pt x="85086" y="268369"/>
                  </a:lnTo>
                  <a:lnTo>
                    <a:pt x="43009" y="280194"/>
                  </a:lnTo>
                  <a:lnTo>
                    <a:pt x="0" y="284327"/>
                  </a:lnTo>
                  <a:lnTo>
                    <a:pt x="43009" y="288521"/>
                  </a:lnTo>
                  <a:lnTo>
                    <a:pt x="85086" y="300514"/>
                  </a:lnTo>
                  <a:lnTo>
                    <a:pt x="125382" y="319426"/>
                  </a:lnTo>
                  <a:lnTo>
                    <a:pt x="163052" y="344375"/>
                  </a:lnTo>
                  <a:lnTo>
                    <a:pt x="197249" y="374481"/>
                  </a:lnTo>
                  <a:lnTo>
                    <a:pt x="227127" y="408863"/>
                  </a:lnTo>
                  <a:lnTo>
                    <a:pt x="251838" y="446639"/>
                  </a:lnTo>
                  <a:lnTo>
                    <a:pt x="270538" y="486929"/>
                  </a:lnTo>
                  <a:lnTo>
                    <a:pt x="282378" y="528851"/>
                  </a:lnTo>
                  <a:lnTo>
                    <a:pt x="286513" y="571525"/>
                  </a:lnTo>
                  <a:lnTo>
                    <a:pt x="290628" y="528851"/>
                  </a:lnTo>
                  <a:lnTo>
                    <a:pt x="302418" y="486929"/>
                  </a:lnTo>
                  <a:lnTo>
                    <a:pt x="321050" y="446639"/>
                  </a:lnTo>
                  <a:lnTo>
                    <a:pt x="345690" y="408863"/>
                  </a:lnTo>
                  <a:lnTo>
                    <a:pt x="375505" y="374481"/>
                  </a:lnTo>
                  <a:lnTo>
                    <a:pt x="409661" y="344375"/>
                  </a:lnTo>
                  <a:lnTo>
                    <a:pt x="447324" y="319426"/>
                  </a:lnTo>
                  <a:lnTo>
                    <a:pt x="487661" y="300514"/>
                  </a:lnTo>
                  <a:lnTo>
                    <a:pt x="529839" y="288521"/>
                  </a:lnTo>
                  <a:lnTo>
                    <a:pt x="573025" y="284327"/>
                  </a:lnTo>
                  <a:lnTo>
                    <a:pt x="529839" y="280194"/>
                  </a:lnTo>
                  <a:lnTo>
                    <a:pt x="487661" y="268369"/>
                  </a:lnTo>
                  <a:lnTo>
                    <a:pt x="447324" y="249712"/>
                  </a:lnTo>
                  <a:lnTo>
                    <a:pt x="409661" y="225081"/>
                  </a:lnTo>
                  <a:lnTo>
                    <a:pt x="375505" y="195337"/>
                  </a:lnTo>
                  <a:lnTo>
                    <a:pt x="345690" y="161338"/>
                  </a:lnTo>
                  <a:lnTo>
                    <a:pt x="321050" y="123946"/>
                  </a:lnTo>
                  <a:lnTo>
                    <a:pt x="302418" y="84019"/>
                  </a:lnTo>
                  <a:lnTo>
                    <a:pt x="290628" y="42417"/>
                  </a:lnTo>
                  <a:lnTo>
                    <a:pt x="286513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1153437" y="790558"/>
              <a:ext cx="573405" cy="572135"/>
            </a:xfrm>
            <a:custGeom>
              <a:rect b="b" l="l" r="r" t="t"/>
              <a:pathLst>
                <a:path extrusionOk="0" h="572135" w="573405">
                  <a:moveTo>
                    <a:pt x="0" y="284328"/>
                  </a:moveTo>
                  <a:lnTo>
                    <a:pt x="43007" y="280196"/>
                  </a:lnTo>
                  <a:lnTo>
                    <a:pt x="85081" y="268371"/>
                  </a:lnTo>
                  <a:lnTo>
                    <a:pt x="125376" y="249714"/>
                  </a:lnTo>
                  <a:lnTo>
                    <a:pt x="163046" y="225084"/>
                  </a:lnTo>
                  <a:lnTo>
                    <a:pt x="197243" y="195340"/>
                  </a:lnTo>
                  <a:lnTo>
                    <a:pt x="227120" y="161342"/>
                  </a:lnTo>
                  <a:lnTo>
                    <a:pt x="251832" y="123949"/>
                  </a:lnTo>
                  <a:lnTo>
                    <a:pt x="270532" y="84022"/>
                  </a:lnTo>
                  <a:lnTo>
                    <a:pt x="282373" y="42419"/>
                  </a:lnTo>
                  <a:lnTo>
                    <a:pt x="286508" y="0"/>
                  </a:lnTo>
                  <a:lnTo>
                    <a:pt x="290623" y="42419"/>
                  </a:lnTo>
                  <a:lnTo>
                    <a:pt x="302414" y="84022"/>
                  </a:lnTo>
                  <a:lnTo>
                    <a:pt x="321046" y="123949"/>
                  </a:lnTo>
                  <a:lnTo>
                    <a:pt x="345687" y="161342"/>
                  </a:lnTo>
                  <a:lnTo>
                    <a:pt x="375502" y="195340"/>
                  </a:lnTo>
                  <a:lnTo>
                    <a:pt x="409658" y="225084"/>
                  </a:lnTo>
                  <a:lnTo>
                    <a:pt x="447321" y="249714"/>
                  </a:lnTo>
                  <a:lnTo>
                    <a:pt x="487658" y="268371"/>
                  </a:lnTo>
                  <a:lnTo>
                    <a:pt x="529835" y="280196"/>
                  </a:lnTo>
                  <a:lnTo>
                    <a:pt x="573018" y="284328"/>
                  </a:lnTo>
                  <a:lnTo>
                    <a:pt x="529835" y="288522"/>
                  </a:lnTo>
                  <a:lnTo>
                    <a:pt x="487658" y="300516"/>
                  </a:lnTo>
                  <a:lnTo>
                    <a:pt x="447321" y="319428"/>
                  </a:lnTo>
                  <a:lnTo>
                    <a:pt x="409658" y="344379"/>
                  </a:lnTo>
                  <a:lnTo>
                    <a:pt x="375502" y="374487"/>
                  </a:lnTo>
                  <a:lnTo>
                    <a:pt x="345687" y="408870"/>
                  </a:lnTo>
                  <a:lnTo>
                    <a:pt x="321046" y="446648"/>
                  </a:lnTo>
                  <a:lnTo>
                    <a:pt x="302414" y="486940"/>
                  </a:lnTo>
                  <a:lnTo>
                    <a:pt x="290623" y="528864"/>
                  </a:lnTo>
                  <a:lnTo>
                    <a:pt x="286508" y="571540"/>
                  </a:lnTo>
                  <a:lnTo>
                    <a:pt x="282373" y="528864"/>
                  </a:lnTo>
                  <a:lnTo>
                    <a:pt x="270532" y="486940"/>
                  </a:lnTo>
                  <a:lnTo>
                    <a:pt x="251832" y="446648"/>
                  </a:lnTo>
                  <a:lnTo>
                    <a:pt x="227120" y="408870"/>
                  </a:lnTo>
                  <a:lnTo>
                    <a:pt x="197243" y="374487"/>
                  </a:lnTo>
                  <a:lnTo>
                    <a:pt x="163046" y="344379"/>
                  </a:lnTo>
                  <a:lnTo>
                    <a:pt x="125376" y="319428"/>
                  </a:lnTo>
                  <a:lnTo>
                    <a:pt x="85081" y="300516"/>
                  </a:lnTo>
                  <a:lnTo>
                    <a:pt x="43007" y="288522"/>
                  </a:lnTo>
                  <a:lnTo>
                    <a:pt x="0" y="28432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39" name="Google Shape;739;p39"/>
          <p:cNvSpPr txBox="1"/>
          <p:nvPr/>
        </p:nvSpPr>
        <p:spPr>
          <a:xfrm>
            <a:off x="6900499" y="484600"/>
            <a:ext cx="4499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3327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600">
                <a:solidFill>
                  <a:schemeClr val="dk1"/>
                </a:solidFill>
              </a:rPr>
              <a:t>Referências</a:t>
            </a:r>
            <a:endParaRPr b="1" i="0"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9"/>
          <p:cNvSpPr txBox="1"/>
          <p:nvPr/>
        </p:nvSpPr>
        <p:spPr>
          <a:xfrm>
            <a:off x="1358650" y="1362700"/>
            <a:ext cx="15054300" cy="9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h</a:t>
            </a:r>
            <a:r>
              <a:rPr lang="pt-BR" sz="3200" u="sng">
                <a:solidFill>
                  <a:schemeClr val="hlink"/>
                </a:solidFill>
                <a:hlinkClick r:id="rId3"/>
              </a:rPr>
              <a:t>ttps://www.uio.no/studier/emner/matnat/its/TEK5030/v23/lectures/07-feature-matching/estimating-homographies-from-feature-correspondences_2023.pdf</a:t>
            </a:r>
            <a:r>
              <a:rPr lang="pt-BR" sz="3200"/>
              <a:t> 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4"/>
              </a:rPr>
              <a:t>https://auth.berkeley.edu/cas/login?service=https%3a%2f%2finst.eecs.berkeley.edu%2f%7eee290t%2ffa19%2flectures%2flecture8-homography.pdf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5"/>
              </a:rPr>
              <a:t>https://learnopencv.com/homography-examples-using-opencv-python-c/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/>
              <a:t>Jocher, G., Chaurasia, A., &amp; Qiu, J. (2023). Ultralytics YOLO (Version 8.0.0) [Computer software]. </a:t>
            </a:r>
            <a:r>
              <a:rPr lang="pt-BR" sz="3200" u="sng">
                <a:solidFill>
                  <a:schemeClr val="hlink"/>
                </a:solidFill>
                <a:hlinkClick r:id="rId6"/>
              </a:rPr>
              <a:t>https://github.com/ultralytics/ultralytics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7"/>
              </a:rPr>
              <a:t>https://universe.roboflow.com/dataset-ic/tipos-de-veiculos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8"/>
              </a:rPr>
              <a:t>https://blog.roboflow.com/estimate-speed-computer-vision/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9"/>
              </a:rPr>
              <a:t>https://auth.berkeley.edu/cas/login?service=https%3a%2f%2finst.eecs.berkeley.edu%2f%7eee290t%2ffa19%2flectures%2flecture8-homography.pdf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0"/>
              </a:rPr>
              <a:t>https://blog.roboflow.com/video-stream-analysis/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1"/>
              </a:rPr>
              <a:t>https://pessoal.dainf.ct.utfpr.edu.br/rminetto/projects/vehicle-speed/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2"/>
              </a:rPr>
              <a:t>https://arxiv.org/pdf/2003.13137v2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pt-BR" sz="3200" u="sng">
                <a:solidFill>
                  <a:schemeClr val="hlink"/>
                </a:solidFill>
                <a:hlinkClick r:id="rId13"/>
              </a:rPr>
              <a:t>https://ieeexplore.ieee.org/abstract/document/7576700/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7240" y="7236739"/>
            <a:ext cx="1540106" cy="3059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6" name="Google Shape;746;p40"/>
          <p:cNvGrpSpPr/>
          <p:nvPr/>
        </p:nvGrpSpPr>
        <p:grpSpPr>
          <a:xfrm>
            <a:off x="17701893" y="4"/>
            <a:ext cx="586106" cy="633095"/>
            <a:chOff x="17701893" y="4"/>
            <a:chExt cx="586106" cy="633095"/>
          </a:xfrm>
        </p:grpSpPr>
        <p:sp>
          <p:nvSpPr>
            <p:cNvPr id="747" name="Google Shape;747;p40"/>
            <p:cNvSpPr/>
            <p:nvPr/>
          </p:nvSpPr>
          <p:spPr>
            <a:xfrm>
              <a:off x="17701894" y="4"/>
              <a:ext cx="586105" cy="633095"/>
            </a:xfrm>
            <a:custGeom>
              <a:rect b="b" l="l" r="r" t="t"/>
              <a:pathLst>
                <a:path extrusionOk="0" h="633095" w="586105">
                  <a:moveTo>
                    <a:pt x="586044" y="0"/>
                  </a:moveTo>
                  <a:lnTo>
                    <a:pt x="1944" y="0"/>
                  </a:lnTo>
                  <a:lnTo>
                    <a:pt x="761" y="16556"/>
                  </a:lnTo>
                  <a:lnTo>
                    <a:pt x="0" y="47519"/>
                  </a:lnTo>
                  <a:lnTo>
                    <a:pt x="761" y="78482"/>
                  </a:lnTo>
                  <a:lnTo>
                    <a:pt x="7238" y="138959"/>
                  </a:lnTo>
                  <a:lnTo>
                    <a:pt x="20192" y="198713"/>
                  </a:lnTo>
                  <a:lnTo>
                    <a:pt x="38861" y="257031"/>
                  </a:lnTo>
                  <a:lnTo>
                    <a:pt x="64134" y="313190"/>
                  </a:lnTo>
                  <a:lnTo>
                    <a:pt x="95122" y="365756"/>
                  </a:lnTo>
                  <a:lnTo>
                    <a:pt x="131063" y="415438"/>
                  </a:lnTo>
                  <a:lnTo>
                    <a:pt x="171322" y="460790"/>
                  </a:lnTo>
                  <a:lnTo>
                    <a:pt x="217423" y="501836"/>
                  </a:lnTo>
                  <a:lnTo>
                    <a:pt x="267080" y="537828"/>
                  </a:lnTo>
                  <a:lnTo>
                    <a:pt x="319658" y="568791"/>
                  </a:lnTo>
                  <a:lnTo>
                    <a:pt x="375919" y="593276"/>
                  </a:lnTo>
                  <a:lnTo>
                    <a:pt x="434212" y="611996"/>
                  </a:lnTo>
                  <a:lnTo>
                    <a:pt x="493902" y="624950"/>
                  </a:lnTo>
                  <a:lnTo>
                    <a:pt x="554481" y="631427"/>
                  </a:lnTo>
                  <a:lnTo>
                    <a:pt x="585342" y="632151"/>
                  </a:lnTo>
                  <a:lnTo>
                    <a:pt x="585342" y="632875"/>
                  </a:lnTo>
                  <a:lnTo>
                    <a:pt x="586044" y="632858"/>
                  </a:lnTo>
                  <a:lnTo>
                    <a:pt x="58604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17701893" y="4"/>
              <a:ext cx="586105" cy="633095"/>
            </a:xfrm>
            <a:custGeom>
              <a:rect b="b" l="l" r="r" t="t"/>
              <a:pathLst>
                <a:path extrusionOk="0" h="633095" w="586105">
                  <a:moveTo>
                    <a:pt x="0" y="47519"/>
                  </a:moveTo>
                  <a:lnTo>
                    <a:pt x="761" y="16556"/>
                  </a:lnTo>
                  <a:lnTo>
                    <a:pt x="1944" y="0"/>
                  </a:lnTo>
                </a:path>
                <a:path extrusionOk="0" h="633095" w="586105">
                  <a:moveTo>
                    <a:pt x="586044" y="632858"/>
                  </a:moveTo>
                  <a:lnTo>
                    <a:pt x="585342" y="632875"/>
                  </a:lnTo>
                  <a:lnTo>
                    <a:pt x="585342" y="632151"/>
                  </a:lnTo>
                  <a:lnTo>
                    <a:pt x="554481" y="631427"/>
                  </a:lnTo>
                  <a:lnTo>
                    <a:pt x="493902" y="624950"/>
                  </a:lnTo>
                  <a:lnTo>
                    <a:pt x="434212" y="611996"/>
                  </a:lnTo>
                  <a:lnTo>
                    <a:pt x="375919" y="593276"/>
                  </a:lnTo>
                  <a:lnTo>
                    <a:pt x="319658" y="568791"/>
                  </a:lnTo>
                  <a:lnTo>
                    <a:pt x="267080" y="537828"/>
                  </a:lnTo>
                  <a:lnTo>
                    <a:pt x="217423" y="501836"/>
                  </a:lnTo>
                  <a:lnTo>
                    <a:pt x="171322" y="460790"/>
                  </a:lnTo>
                  <a:lnTo>
                    <a:pt x="131063" y="415438"/>
                  </a:lnTo>
                  <a:lnTo>
                    <a:pt x="95122" y="365756"/>
                  </a:lnTo>
                  <a:lnTo>
                    <a:pt x="64134" y="313190"/>
                  </a:lnTo>
                  <a:lnTo>
                    <a:pt x="38861" y="257031"/>
                  </a:lnTo>
                  <a:lnTo>
                    <a:pt x="20192" y="198713"/>
                  </a:lnTo>
                  <a:lnTo>
                    <a:pt x="7238" y="138959"/>
                  </a:lnTo>
                  <a:lnTo>
                    <a:pt x="761" y="78482"/>
                  </a:lnTo>
                  <a:lnTo>
                    <a:pt x="0" y="47519"/>
                  </a:lnTo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49" name="Google Shape;749;p40"/>
          <p:cNvGrpSpPr/>
          <p:nvPr/>
        </p:nvGrpSpPr>
        <p:grpSpPr>
          <a:xfrm>
            <a:off x="1113839" y="8559353"/>
            <a:ext cx="652780" cy="650242"/>
            <a:chOff x="1113839" y="8559353"/>
            <a:chExt cx="652780" cy="650242"/>
          </a:xfrm>
        </p:grpSpPr>
        <p:sp>
          <p:nvSpPr>
            <p:cNvPr id="750" name="Google Shape;750;p40"/>
            <p:cNvSpPr/>
            <p:nvPr/>
          </p:nvSpPr>
          <p:spPr>
            <a:xfrm>
              <a:off x="1113839" y="8559355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326099" y="0"/>
                  </a:moveTo>
                  <a:lnTo>
                    <a:pt x="322187" y="44056"/>
                  </a:lnTo>
                  <a:lnTo>
                    <a:pt x="310938" y="87383"/>
                  </a:lnTo>
                  <a:lnTo>
                    <a:pt x="293082" y="129250"/>
                  </a:lnTo>
                  <a:lnTo>
                    <a:pt x="269349" y="168925"/>
                  </a:lnTo>
                  <a:lnTo>
                    <a:pt x="240470" y="205680"/>
                  </a:lnTo>
                  <a:lnTo>
                    <a:pt x="207174" y="238783"/>
                  </a:lnTo>
                  <a:lnTo>
                    <a:pt x="170192" y="267506"/>
                  </a:lnTo>
                  <a:lnTo>
                    <a:pt x="130253" y="291116"/>
                  </a:lnTo>
                  <a:lnTo>
                    <a:pt x="88088" y="308885"/>
                  </a:lnTo>
                  <a:lnTo>
                    <a:pt x="44427" y="320082"/>
                  </a:lnTo>
                  <a:lnTo>
                    <a:pt x="0" y="323977"/>
                  </a:lnTo>
                  <a:lnTo>
                    <a:pt x="44427" y="327905"/>
                  </a:lnTo>
                  <a:lnTo>
                    <a:pt x="88088" y="339198"/>
                  </a:lnTo>
                  <a:lnTo>
                    <a:pt x="130253" y="357115"/>
                  </a:lnTo>
                  <a:lnTo>
                    <a:pt x="170192" y="380916"/>
                  </a:lnTo>
                  <a:lnTo>
                    <a:pt x="207174" y="409860"/>
                  </a:lnTo>
                  <a:lnTo>
                    <a:pt x="240470" y="443209"/>
                  </a:lnTo>
                  <a:lnTo>
                    <a:pt x="269349" y="480223"/>
                  </a:lnTo>
                  <a:lnTo>
                    <a:pt x="293082" y="520160"/>
                  </a:lnTo>
                  <a:lnTo>
                    <a:pt x="310938" y="562281"/>
                  </a:lnTo>
                  <a:lnTo>
                    <a:pt x="322187" y="605847"/>
                  </a:lnTo>
                  <a:lnTo>
                    <a:pt x="326099" y="650116"/>
                  </a:lnTo>
                  <a:lnTo>
                    <a:pt x="329994" y="605847"/>
                  </a:lnTo>
                  <a:lnTo>
                    <a:pt x="341201" y="562281"/>
                  </a:lnTo>
                  <a:lnTo>
                    <a:pt x="358998" y="520160"/>
                  </a:lnTo>
                  <a:lnTo>
                    <a:pt x="382665" y="480223"/>
                  </a:lnTo>
                  <a:lnTo>
                    <a:pt x="411482" y="443209"/>
                  </a:lnTo>
                  <a:lnTo>
                    <a:pt x="444729" y="409860"/>
                  </a:lnTo>
                  <a:lnTo>
                    <a:pt x="481685" y="380916"/>
                  </a:lnTo>
                  <a:lnTo>
                    <a:pt x="521631" y="357115"/>
                  </a:lnTo>
                  <a:lnTo>
                    <a:pt x="563844" y="339198"/>
                  </a:lnTo>
                  <a:lnTo>
                    <a:pt x="607606" y="327905"/>
                  </a:lnTo>
                  <a:lnTo>
                    <a:pt x="652197" y="323977"/>
                  </a:lnTo>
                  <a:lnTo>
                    <a:pt x="607606" y="320082"/>
                  </a:lnTo>
                  <a:lnTo>
                    <a:pt x="563844" y="308885"/>
                  </a:lnTo>
                  <a:lnTo>
                    <a:pt x="521631" y="291116"/>
                  </a:lnTo>
                  <a:lnTo>
                    <a:pt x="481685" y="267506"/>
                  </a:lnTo>
                  <a:lnTo>
                    <a:pt x="444729" y="238783"/>
                  </a:lnTo>
                  <a:lnTo>
                    <a:pt x="411482" y="205680"/>
                  </a:lnTo>
                  <a:lnTo>
                    <a:pt x="382665" y="168925"/>
                  </a:lnTo>
                  <a:lnTo>
                    <a:pt x="358998" y="129250"/>
                  </a:lnTo>
                  <a:lnTo>
                    <a:pt x="341201" y="87383"/>
                  </a:lnTo>
                  <a:lnTo>
                    <a:pt x="329994" y="44056"/>
                  </a:lnTo>
                  <a:lnTo>
                    <a:pt x="326099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1113839" y="8559353"/>
              <a:ext cx="652780" cy="650240"/>
            </a:xfrm>
            <a:custGeom>
              <a:rect b="b" l="l" r="r" t="t"/>
              <a:pathLst>
                <a:path extrusionOk="0" h="650240" w="652780">
                  <a:moveTo>
                    <a:pt x="0" y="323983"/>
                  </a:moveTo>
                  <a:lnTo>
                    <a:pt x="44425" y="320088"/>
                  </a:lnTo>
                  <a:lnTo>
                    <a:pt x="88084" y="308891"/>
                  </a:lnTo>
                  <a:lnTo>
                    <a:pt x="130248" y="291121"/>
                  </a:lnTo>
                  <a:lnTo>
                    <a:pt x="170186" y="267510"/>
                  </a:lnTo>
                  <a:lnTo>
                    <a:pt x="207168" y="238786"/>
                  </a:lnTo>
                  <a:lnTo>
                    <a:pt x="240464" y="205682"/>
                  </a:lnTo>
                  <a:lnTo>
                    <a:pt x="269343" y="168926"/>
                  </a:lnTo>
                  <a:lnTo>
                    <a:pt x="293076" y="129249"/>
                  </a:lnTo>
                  <a:lnTo>
                    <a:pt x="310932" y="87383"/>
                  </a:lnTo>
                  <a:lnTo>
                    <a:pt x="322181" y="44056"/>
                  </a:lnTo>
                  <a:lnTo>
                    <a:pt x="326093" y="0"/>
                  </a:lnTo>
                  <a:lnTo>
                    <a:pt x="329989" y="44056"/>
                  </a:lnTo>
                  <a:lnTo>
                    <a:pt x="341196" y="87383"/>
                  </a:lnTo>
                  <a:lnTo>
                    <a:pt x="358995" y="129249"/>
                  </a:lnTo>
                  <a:lnTo>
                    <a:pt x="382664" y="168926"/>
                  </a:lnTo>
                  <a:lnTo>
                    <a:pt x="411483" y="205682"/>
                  </a:lnTo>
                  <a:lnTo>
                    <a:pt x="444731" y="238786"/>
                  </a:lnTo>
                  <a:lnTo>
                    <a:pt x="481688" y="267510"/>
                  </a:lnTo>
                  <a:lnTo>
                    <a:pt x="521634" y="291121"/>
                  </a:lnTo>
                  <a:lnTo>
                    <a:pt x="563848" y="308891"/>
                  </a:lnTo>
                  <a:lnTo>
                    <a:pt x="607609" y="320088"/>
                  </a:lnTo>
                  <a:lnTo>
                    <a:pt x="652198" y="323983"/>
                  </a:lnTo>
                  <a:lnTo>
                    <a:pt x="607609" y="327912"/>
                  </a:lnTo>
                  <a:lnTo>
                    <a:pt x="563848" y="339204"/>
                  </a:lnTo>
                  <a:lnTo>
                    <a:pt x="521634" y="357120"/>
                  </a:lnTo>
                  <a:lnTo>
                    <a:pt x="481688" y="380920"/>
                  </a:lnTo>
                  <a:lnTo>
                    <a:pt x="444731" y="409864"/>
                  </a:lnTo>
                  <a:lnTo>
                    <a:pt x="411483" y="443212"/>
                  </a:lnTo>
                  <a:lnTo>
                    <a:pt x="382664" y="480224"/>
                  </a:lnTo>
                  <a:lnTo>
                    <a:pt x="358995" y="520160"/>
                  </a:lnTo>
                  <a:lnTo>
                    <a:pt x="341196" y="562281"/>
                  </a:lnTo>
                  <a:lnTo>
                    <a:pt x="329989" y="605846"/>
                  </a:lnTo>
                  <a:lnTo>
                    <a:pt x="326093" y="650116"/>
                  </a:lnTo>
                  <a:lnTo>
                    <a:pt x="322181" y="605846"/>
                  </a:lnTo>
                  <a:lnTo>
                    <a:pt x="310932" y="562281"/>
                  </a:lnTo>
                  <a:lnTo>
                    <a:pt x="293076" y="520160"/>
                  </a:lnTo>
                  <a:lnTo>
                    <a:pt x="269343" y="480224"/>
                  </a:lnTo>
                  <a:lnTo>
                    <a:pt x="240464" y="443212"/>
                  </a:lnTo>
                  <a:lnTo>
                    <a:pt x="207168" y="409864"/>
                  </a:lnTo>
                  <a:lnTo>
                    <a:pt x="170186" y="380920"/>
                  </a:lnTo>
                  <a:lnTo>
                    <a:pt x="130248" y="357120"/>
                  </a:lnTo>
                  <a:lnTo>
                    <a:pt x="88084" y="339204"/>
                  </a:lnTo>
                  <a:lnTo>
                    <a:pt x="44425" y="327912"/>
                  </a:lnTo>
                  <a:lnTo>
                    <a:pt x="0" y="323983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52" name="Google Shape;752;p40"/>
          <p:cNvGrpSpPr/>
          <p:nvPr/>
        </p:nvGrpSpPr>
        <p:grpSpPr>
          <a:xfrm>
            <a:off x="3029273" y="6590474"/>
            <a:ext cx="799465" cy="799465"/>
            <a:chOff x="9241930" y="6338913"/>
            <a:chExt cx="799465" cy="799465"/>
          </a:xfrm>
        </p:grpSpPr>
        <p:sp>
          <p:nvSpPr>
            <p:cNvPr id="753" name="Google Shape;753;p40">
              <a:hlinkClick r:id="rId4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rect b="b" l="l" r="r" t="t"/>
              <a:pathLst>
                <a:path extrusionOk="0" h="799465" w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9241930" y="6338913"/>
              <a:ext cx="799465" cy="799465"/>
            </a:xfrm>
            <a:custGeom>
              <a:rect b="b" l="l" r="r" t="t"/>
              <a:pathLst>
                <a:path extrusionOk="0" h="799465" w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55" name="Google Shape;755;p40"/>
          <p:cNvSpPr txBox="1"/>
          <p:nvPr>
            <p:ph type="title"/>
          </p:nvPr>
        </p:nvSpPr>
        <p:spPr>
          <a:xfrm>
            <a:off x="5474610" y="1501762"/>
            <a:ext cx="7338429" cy="1859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>
                <a:solidFill>
                  <a:srgbClr val="36D636"/>
                </a:solidFill>
              </a:rPr>
              <a:t>Obrigado!</a:t>
            </a:r>
            <a:endParaRPr sz="12000"/>
          </a:p>
        </p:txBody>
      </p:sp>
      <p:sp>
        <p:nvSpPr>
          <p:cNvPr id="756" name="Google Shape;756;p40"/>
          <p:cNvSpPr txBox="1"/>
          <p:nvPr/>
        </p:nvSpPr>
        <p:spPr>
          <a:xfrm>
            <a:off x="6540078" y="3571481"/>
            <a:ext cx="52074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50">
                <a:latin typeface="Trebuchet MS"/>
                <a:ea typeface="Trebuchet MS"/>
                <a:cs typeface="Trebuchet MS"/>
                <a:sym typeface="Trebuchet MS"/>
              </a:rPr>
              <a:t>Perguntas?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95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50">
                <a:latin typeface="Trebuchet MS"/>
                <a:ea typeface="Trebuchet MS"/>
                <a:cs typeface="Trebuchet MS"/>
                <a:sym typeface="Trebuchet MS"/>
              </a:rPr>
              <a:t>hyago.silva@mtel.inatel.br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9523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rPr lang="pt-BR" sz="3150">
                <a:latin typeface="Trebuchet MS"/>
                <a:ea typeface="Trebuchet MS"/>
                <a:cs typeface="Trebuchet MS"/>
                <a:sym typeface="Trebuchet MS"/>
              </a:rPr>
              <a:t>+55 35 9 9725 3305</a:t>
            </a:r>
            <a:endParaRPr sz="31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57" name="Google Shape;757;p40"/>
          <p:cNvGrpSpPr/>
          <p:nvPr/>
        </p:nvGrpSpPr>
        <p:grpSpPr>
          <a:xfrm>
            <a:off x="3199896" y="6769760"/>
            <a:ext cx="121247" cy="410667"/>
            <a:chOff x="9412554" y="6518199"/>
            <a:chExt cx="121247" cy="410667"/>
          </a:xfrm>
        </p:grpSpPr>
        <p:sp>
          <p:nvSpPr>
            <p:cNvPr id="758" name="Google Shape;758;p40"/>
            <p:cNvSpPr/>
            <p:nvPr/>
          </p:nvSpPr>
          <p:spPr>
            <a:xfrm>
              <a:off x="9428391" y="6662166"/>
              <a:ext cx="105410" cy="266700"/>
            </a:xfrm>
            <a:custGeom>
              <a:rect b="b" l="l" r="r" t="t"/>
              <a:pathLst>
                <a:path extrusionOk="0" h="266700" w="105409">
                  <a:moveTo>
                    <a:pt x="100063" y="0"/>
                  </a:moveTo>
                  <a:lnTo>
                    <a:pt x="6489" y="0"/>
                  </a:lnTo>
                  <a:lnTo>
                    <a:pt x="0" y="5041"/>
                  </a:lnTo>
                  <a:lnTo>
                    <a:pt x="0" y="259867"/>
                  </a:lnTo>
                  <a:lnTo>
                    <a:pt x="5041" y="266357"/>
                  </a:lnTo>
                  <a:lnTo>
                    <a:pt x="99352" y="266357"/>
                  </a:lnTo>
                  <a:lnTo>
                    <a:pt x="105105" y="260591"/>
                  </a:lnTo>
                  <a:lnTo>
                    <a:pt x="105105" y="241160"/>
                  </a:lnTo>
                  <a:lnTo>
                    <a:pt x="25196" y="241160"/>
                  </a:lnTo>
                  <a:lnTo>
                    <a:pt x="25196" y="23761"/>
                  </a:lnTo>
                  <a:lnTo>
                    <a:pt x="105105" y="23761"/>
                  </a:lnTo>
                  <a:lnTo>
                    <a:pt x="105105" y="5041"/>
                  </a:lnTo>
                  <a:lnTo>
                    <a:pt x="100063" y="0"/>
                  </a:lnTo>
                  <a:close/>
                </a:path>
                <a:path extrusionOk="0" h="266700" w="105409">
                  <a:moveTo>
                    <a:pt x="105105" y="23761"/>
                  </a:moveTo>
                  <a:lnTo>
                    <a:pt x="82067" y="23761"/>
                  </a:lnTo>
                  <a:lnTo>
                    <a:pt x="82067" y="241160"/>
                  </a:lnTo>
                  <a:lnTo>
                    <a:pt x="105105" y="241160"/>
                  </a:lnTo>
                  <a:lnTo>
                    <a:pt x="105105" y="23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59" name="Google Shape;759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12554" y="6518199"/>
              <a:ext cx="120942" cy="1209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40"/>
          <p:cNvSpPr/>
          <p:nvPr/>
        </p:nvSpPr>
        <p:spPr>
          <a:xfrm>
            <a:off x="3376998" y="6913727"/>
            <a:ext cx="282575" cy="266700"/>
          </a:xfrm>
          <a:custGeom>
            <a:rect b="b" l="l" r="r" t="t"/>
            <a:pathLst>
              <a:path extrusionOk="0" h="266700" w="282575">
                <a:moveTo>
                  <a:pt x="156933" y="0"/>
                </a:moveTo>
                <a:lnTo>
                  <a:pt x="138965" y="1080"/>
                </a:lnTo>
                <a:lnTo>
                  <a:pt x="121742" y="4321"/>
                </a:lnTo>
                <a:lnTo>
                  <a:pt x="105195" y="9719"/>
                </a:lnTo>
                <a:lnTo>
                  <a:pt x="89255" y="17272"/>
                </a:lnTo>
                <a:lnTo>
                  <a:pt x="89255" y="5765"/>
                </a:lnTo>
                <a:lnTo>
                  <a:pt x="84213" y="0"/>
                </a:lnTo>
                <a:lnTo>
                  <a:pt x="12954" y="0"/>
                </a:lnTo>
                <a:lnTo>
                  <a:pt x="6477" y="0"/>
                </a:lnTo>
                <a:lnTo>
                  <a:pt x="0" y="5041"/>
                </a:lnTo>
                <a:lnTo>
                  <a:pt x="0" y="259867"/>
                </a:lnTo>
                <a:lnTo>
                  <a:pt x="5753" y="266357"/>
                </a:lnTo>
                <a:lnTo>
                  <a:pt x="99339" y="266357"/>
                </a:lnTo>
                <a:lnTo>
                  <a:pt x="105816" y="260591"/>
                </a:lnTo>
                <a:lnTo>
                  <a:pt x="105816" y="167005"/>
                </a:lnTo>
                <a:lnTo>
                  <a:pt x="107200" y="145492"/>
                </a:lnTo>
                <a:lnTo>
                  <a:pt x="112568" y="125529"/>
                </a:lnTo>
                <a:lnTo>
                  <a:pt x="123738" y="110830"/>
                </a:lnTo>
                <a:lnTo>
                  <a:pt x="142532" y="105105"/>
                </a:lnTo>
                <a:lnTo>
                  <a:pt x="156838" y="108356"/>
                </a:lnTo>
                <a:lnTo>
                  <a:pt x="166825" y="117073"/>
                </a:lnTo>
                <a:lnTo>
                  <a:pt x="173305" y="129702"/>
                </a:lnTo>
                <a:lnTo>
                  <a:pt x="177088" y="144691"/>
                </a:lnTo>
                <a:lnTo>
                  <a:pt x="177800" y="151168"/>
                </a:lnTo>
                <a:lnTo>
                  <a:pt x="182841" y="155486"/>
                </a:lnTo>
                <a:lnTo>
                  <a:pt x="195795" y="155486"/>
                </a:lnTo>
                <a:lnTo>
                  <a:pt x="201561" y="149021"/>
                </a:lnTo>
                <a:lnTo>
                  <a:pt x="199402" y="141808"/>
                </a:lnTo>
                <a:lnTo>
                  <a:pt x="192413" y="115854"/>
                </a:lnTo>
                <a:lnTo>
                  <a:pt x="180230" y="96647"/>
                </a:lnTo>
                <a:lnTo>
                  <a:pt x="163053" y="84726"/>
                </a:lnTo>
                <a:lnTo>
                  <a:pt x="141084" y="80632"/>
                </a:lnTo>
                <a:lnTo>
                  <a:pt x="115541" y="86536"/>
                </a:lnTo>
                <a:lnTo>
                  <a:pt x="96545" y="103573"/>
                </a:lnTo>
                <a:lnTo>
                  <a:pt x="84702" y="130733"/>
                </a:lnTo>
                <a:lnTo>
                  <a:pt x="80619" y="167005"/>
                </a:lnTo>
                <a:lnTo>
                  <a:pt x="80619" y="241160"/>
                </a:lnTo>
                <a:lnTo>
                  <a:pt x="23749" y="241160"/>
                </a:lnTo>
                <a:lnTo>
                  <a:pt x="23749" y="24472"/>
                </a:lnTo>
                <a:lnTo>
                  <a:pt x="64058" y="24472"/>
                </a:lnTo>
                <a:lnTo>
                  <a:pt x="64058" y="43916"/>
                </a:lnTo>
                <a:lnTo>
                  <a:pt x="64782" y="47510"/>
                </a:lnTo>
                <a:lnTo>
                  <a:pt x="68376" y="49669"/>
                </a:lnTo>
                <a:lnTo>
                  <a:pt x="70535" y="51117"/>
                </a:lnTo>
                <a:lnTo>
                  <a:pt x="72707" y="51828"/>
                </a:lnTo>
                <a:lnTo>
                  <a:pt x="77736" y="51828"/>
                </a:lnTo>
                <a:lnTo>
                  <a:pt x="80619" y="51117"/>
                </a:lnTo>
                <a:lnTo>
                  <a:pt x="99213" y="38751"/>
                </a:lnTo>
                <a:lnTo>
                  <a:pt x="117065" y="30865"/>
                </a:lnTo>
                <a:lnTo>
                  <a:pt x="136131" y="26082"/>
                </a:lnTo>
                <a:lnTo>
                  <a:pt x="156210" y="24472"/>
                </a:lnTo>
                <a:lnTo>
                  <a:pt x="200696" y="34584"/>
                </a:lnTo>
                <a:lnTo>
                  <a:pt x="231887" y="61096"/>
                </a:lnTo>
                <a:lnTo>
                  <a:pt x="250255" y="98271"/>
                </a:lnTo>
                <a:lnTo>
                  <a:pt x="256273" y="140373"/>
                </a:lnTo>
                <a:lnTo>
                  <a:pt x="256273" y="241160"/>
                </a:lnTo>
                <a:lnTo>
                  <a:pt x="199402" y="241160"/>
                </a:lnTo>
                <a:lnTo>
                  <a:pt x="199402" y="195084"/>
                </a:lnTo>
                <a:lnTo>
                  <a:pt x="194360" y="190042"/>
                </a:lnTo>
                <a:lnTo>
                  <a:pt x="182118" y="190042"/>
                </a:lnTo>
                <a:lnTo>
                  <a:pt x="177088" y="195084"/>
                </a:lnTo>
                <a:lnTo>
                  <a:pt x="177088" y="259156"/>
                </a:lnTo>
                <a:lnTo>
                  <a:pt x="182118" y="264909"/>
                </a:lnTo>
                <a:lnTo>
                  <a:pt x="276428" y="264909"/>
                </a:lnTo>
                <a:lnTo>
                  <a:pt x="282194" y="259867"/>
                </a:lnTo>
                <a:lnTo>
                  <a:pt x="282194" y="139649"/>
                </a:lnTo>
                <a:lnTo>
                  <a:pt x="276354" y="93338"/>
                </a:lnTo>
                <a:lnTo>
                  <a:pt x="259664" y="54732"/>
                </a:lnTo>
                <a:lnTo>
                  <a:pt x="233367" y="25316"/>
                </a:lnTo>
                <a:lnTo>
                  <a:pt x="198709" y="6576"/>
                </a:lnTo>
                <a:lnTo>
                  <a:pt x="15693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761" name="Google Shape;761;p40"/>
          <p:cNvGrpSpPr/>
          <p:nvPr/>
        </p:nvGrpSpPr>
        <p:grpSpPr>
          <a:xfrm>
            <a:off x="719" y="0"/>
            <a:ext cx="2238375" cy="4457700"/>
            <a:chOff x="719" y="0"/>
            <a:chExt cx="2238375" cy="4457700"/>
          </a:xfrm>
        </p:grpSpPr>
        <p:sp>
          <p:nvSpPr>
            <p:cNvPr id="762" name="Google Shape;762;p40"/>
            <p:cNvSpPr/>
            <p:nvPr/>
          </p:nvSpPr>
          <p:spPr>
            <a:xfrm>
              <a:off x="719" y="0"/>
              <a:ext cx="2238375" cy="4457700"/>
            </a:xfrm>
            <a:custGeom>
              <a:rect b="b" l="l" r="r" t="t"/>
              <a:pathLst>
                <a:path extrusionOk="0" h="4457700" w="2238375">
                  <a:moveTo>
                    <a:pt x="1136823" y="2243480"/>
                  </a:moveTo>
                  <a:lnTo>
                    <a:pt x="1106587" y="2243480"/>
                  </a:lnTo>
                  <a:lnTo>
                    <a:pt x="1106587" y="2797873"/>
                  </a:lnTo>
                  <a:lnTo>
                    <a:pt x="2212458" y="2797873"/>
                  </a:lnTo>
                  <a:lnTo>
                    <a:pt x="2212458" y="3322027"/>
                  </a:lnTo>
                  <a:lnTo>
                    <a:pt x="1106587" y="3322027"/>
                  </a:lnTo>
                  <a:lnTo>
                    <a:pt x="1106587" y="3905211"/>
                  </a:lnTo>
                  <a:lnTo>
                    <a:pt x="1659765" y="4457699"/>
                  </a:lnTo>
                  <a:lnTo>
                    <a:pt x="2238374" y="4457699"/>
                  </a:lnTo>
                  <a:lnTo>
                    <a:pt x="2238374" y="4429366"/>
                  </a:lnTo>
                  <a:lnTo>
                    <a:pt x="1689764" y="4429366"/>
                  </a:lnTo>
                  <a:lnTo>
                    <a:pt x="1689764" y="4416412"/>
                  </a:lnTo>
                  <a:lnTo>
                    <a:pt x="1660961" y="4416412"/>
                  </a:lnTo>
                  <a:lnTo>
                    <a:pt x="1148342" y="3905211"/>
                  </a:lnTo>
                  <a:lnTo>
                    <a:pt x="2238374" y="3905211"/>
                  </a:lnTo>
                  <a:lnTo>
                    <a:pt x="2238374" y="3874985"/>
                  </a:lnTo>
                  <a:lnTo>
                    <a:pt x="1136823" y="3874985"/>
                  </a:lnTo>
                  <a:lnTo>
                    <a:pt x="1136823" y="3352266"/>
                  </a:lnTo>
                  <a:lnTo>
                    <a:pt x="2238374" y="3352266"/>
                  </a:lnTo>
                  <a:lnTo>
                    <a:pt x="2238374" y="2767634"/>
                  </a:lnTo>
                  <a:lnTo>
                    <a:pt x="1136823" y="2767634"/>
                  </a:lnTo>
                  <a:lnTo>
                    <a:pt x="1136823" y="2243480"/>
                  </a:lnTo>
                  <a:close/>
                </a:path>
                <a:path extrusionOk="0" h="4457700" w="2238375">
                  <a:moveTo>
                    <a:pt x="2238374" y="3905211"/>
                  </a:moveTo>
                  <a:lnTo>
                    <a:pt x="2212458" y="3905211"/>
                  </a:lnTo>
                  <a:lnTo>
                    <a:pt x="2212458" y="4429366"/>
                  </a:lnTo>
                  <a:lnTo>
                    <a:pt x="2238374" y="4429366"/>
                  </a:lnTo>
                  <a:lnTo>
                    <a:pt x="2238374" y="3905211"/>
                  </a:lnTo>
                  <a:close/>
                </a:path>
                <a:path extrusionOk="0" h="4457700" w="2238375">
                  <a:moveTo>
                    <a:pt x="1689764" y="3905211"/>
                  </a:moveTo>
                  <a:lnTo>
                    <a:pt x="1660961" y="3905211"/>
                  </a:lnTo>
                  <a:lnTo>
                    <a:pt x="1660961" y="4416412"/>
                  </a:lnTo>
                  <a:lnTo>
                    <a:pt x="1689764" y="4416412"/>
                  </a:lnTo>
                  <a:lnTo>
                    <a:pt x="1689764" y="3905211"/>
                  </a:lnTo>
                  <a:close/>
                </a:path>
                <a:path extrusionOk="0" h="4457700" w="2238375">
                  <a:moveTo>
                    <a:pt x="1689764" y="3352266"/>
                  </a:moveTo>
                  <a:lnTo>
                    <a:pt x="1660961" y="3352266"/>
                  </a:lnTo>
                  <a:lnTo>
                    <a:pt x="1660961" y="3874985"/>
                  </a:lnTo>
                  <a:lnTo>
                    <a:pt x="1689764" y="3874985"/>
                  </a:lnTo>
                  <a:lnTo>
                    <a:pt x="1689764" y="3352266"/>
                  </a:lnTo>
                  <a:close/>
                </a:path>
                <a:path extrusionOk="0" h="4457700" w="2238375">
                  <a:moveTo>
                    <a:pt x="1689764" y="2797873"/>
                  </a:moveTo>
                  <a:lnTo>
                    <a:pt x="1660961" y="2797873"/>
                  </a:lnTo>
                  <a:lnTo>
                    <a:pt x="1660961" y="3322027"/>
                  </a:lnTo>
                  <a:lnTo>
                    <a:pt x="1689764" y="3322027"/>
                  </a:lnTo>
                  <a:lnTo>
                    <a:pt x="1689764" y="2797873"/>
                  </a:lnTo>
                  <a:close/>
                </a:path>
                <a:path extrusionOk="0" h="4457700" w="2238375">
                  <a:moveTo>
                    <a:pt x="582453" y="1690535"/>
                  </a:moveTo>
                  <a:lnTo>
                    <a:pt x="552211" y="1690535"/>
                  </a:lnTo>
                  <a:lnTo>
                    <a:pt x="552211" y="2243480"/>
                  </a:lnTo>
                  <a:lnTo>
                    <a:pt x="1660961" y="2243480"/>
                  </a:lnTo>
                  <a:lnTo>
                    <a:pt x="1660961" y="2767634"/>
                  </a:lnTo>
                  <a:lnTo>
                    <a:pt x="1689764" y="2767634"/>
                  </a:lnTo>
                  <a:lnTo>
                    <a:pt x="1689764" y="2213241"/>
                  </a:lnTo>
                  <a:lnTo>
                    <a:pt x="582453" y="2213241"/>
                  </a:lnTo>
                  <a:lnTo>
                    <a:pt x="582453" y="1690535"/>
                  </a:lnTo>
                  <a:close/>
                </a:path>
                <a:path extrusionOk="0" h="4457700" w="2238375">
                  <a:moveTo>
                    <a:pt x="1136823" y="584631"/>
                  </a:moveTo>
                  <a:lnTo>
                    <a:pt x="1106587" y="584631"/>
                  </a:lnTo>
                  <a:lnTo>
                    <a:pt x="1106587" y="1107338"/>
                  </a:lnTo>
                  <a:lnTo>
                    <a:pt x="0" y="1107338"/>
                  </a:lnTo>
                  <a:lnTo>
                    <a:pt x="0" y="1690535"/>
                  </a:lnTo>
                  <a:lnTo>
                    <a:pt x="1106587" y="1690535"/>
                  </a:lnTo>
                  <a:lnTo>
                    <a:pt x="1106587" y="2213241"/>
                  </a:lnTo>
                  <a:lnTo>
                    <a:pt x="1136823" y="2213241"/>
                  </a:lnTo>
                  <a:lnTo>
                    <a:pt x="1136823" y="1709254"/>
                  </a:lnTo>
                  <a:lnTo>
                    <a:pt x="1179131" y="1709254"/>
                  </a:lnTo>
                  <a:lnTo>
                    <a:pt x="1136823" y="1667497"/>
                  </a:lnTo>
                  <a:lnTo>
                    <a:pt x="1136823" y="1661731"/>
                  </a:lnTo>
                  <a:lnTo>
                    <a:pt x="29517" y="1661731"/>
                  </a:lnTo>
                  <a:lnTo>
                    <a:pt x="29517" y="1137577"/>
                  </a:lnTo>
                  <a:lnTo>
                    <a:pt x="1136823" y="1137577"/>
                  </a:lnTo>
                  <a:lnTo>
                    <a:pt x="1136823" y="584631"/>
                  </a:lnTo>
                  <a:close/>
                </a:path>
                <a:path extrusionOk="0" h="4457700" w="2238375">
                  <a:moveTo>
                    <a:pt x="1179131" y="1709254"/>
                  </a:moveTo>
                  <a:lnTo>
                    <a:pt x="1136823" y="1709254"/>
                  </a:lnTo>
                  <a:lnTo>
                    <a:pt x="1646559" y="2213241"/>
                  </a:lnTo>
                  <a:lnTo>
                    <a:pt x="1689764" y="2213241"/>
                  </a:lnTo>
                  <a:lnTo>
                    <a:pt x="1179131" y="1709254"/>
                  </a:lnTo>
                  <a:close/>
                </a:path>
                <a:path extrusionOk="0" h="4457700" w="2238375">
                  <a:moveTo>
                    <a:pt x="602610" y="1137577"/>
                  </a:moveTo>
                  <a:lnTo>
                    <a:pt x="552211" y="1137577"/>
                  </a:lnTo>
                  <a:lnTo>
                    <a:pt x="552211" y="1661731"/>
                  </a:lnTo>
                  <a:lnTo>
                    <a:pt x="582453" y="1661731"/>
                  </a:lnTo>
                  <a:lnTo>
                    <a:pt x="582453" y="1160627"/>
                  </a:lnTo>
                  <a:lnTo>
                    <a:pt x="625850" y="1160627"/>
                  </a:lnTo>
                  <a:lnTo>
                    <a:pt x="602610" y="1137577"/>
                  </a:lnTo>
                  <a:close/>
                </a:path>
                <a:path extrusionOk="0" h="4457700" w="2238375">
                  <a:moveTo>
                    <a:pt x="625850" y="1160627"/>
                  </a:moveTo>
                  <a:lnTo>
                    <a:pt x="582453" y="1160627"/>
                  </a:lnTo>
                  <a:lnTo>
                    <a:pt x="1087868" y="1661731"/>
                  </a:lnTo>
                  <a:lnTo>
                    <a:pt x="1131063" y="1661731"/>
                  </a:lnTo>
                  <a:lnTo>
                    <a:pt x="625850" y="1160627"/>
                  </a:lnTo>
                  <a:close/>
                </a:path>
                <a:path extrusionOk="0" h="4457700" w="2238375">
                  <a:moveTo>
                    <a:pt x="582453" y="0"/>
                  </a:moveTo>
                  <a:lnTo>
                    <a:pt x="0" y="0"/>
                  </a:lnTo>
                  <a:lnTo>
                    <a:pt x="0" y="584631"/>
                  </a:lnTo>
                  <a:lnTo>
                    <a:pt x="527733" y="1107338"/>
                  </a:lnTo>
                  <a:lnTo>
                    <a:pt x="582453" y="1107338"/>
                  </a:lnTo>
                  <a:lnTo>
                    <a:pt x="582453" y="1088618"/>
                  </a:lnTo>
                  <a:lnTo>
                    <a:pt x="552211" y="1088618"/>
                  </a:lnTo>
                  <a:lnTo>
                    <a:pt x="42480" y="584631"/>
                  </a:lnTo>
                  <a:lnTo>
                    <a:pt x="1136823" y="584631"/>
                  </a:lnTo>
                  <a:lnTo>
                    <a:pt x="1136823" y="554393"/>
                  </a:lnTo>
                  <a:lnTo>
                    <a:pt x="29517" y="554393"/>
                  </a:lnTo>
                  <a:lnTo>
                    <a:pt x="29517" y="30238"/>
                  </a:lnTo>
                  <a:lnTo>
                    <a:pt x="582453" y="30238"/>
                  </a:lnTo>
                  <a:lnTo>
                    <a:pt x="582453" y="0"/>
                  </a:lnTo>
                  <a:close/>
                </a:path>
                <a:path extrusionOk="0" h="4457700" w="2238375">
                  <a:moveTo>
                    <a:pt x="582453" y="584631"/>
                  </a:moveTo>
                  <a:lnTo>
                    <a:pt x="552211" y="584631"/>
                  </a:lnTo>
                  <a:lnTo>
                    <a:pt x="552211" y="1088618"/>
                  </a:lnTo>
                  <a:lnTo>
                    <a:pt x="582453" y="1088618"/>
                  </a:lnTo>
                  <a:lnTo>
                    <a:pt x="582453" y="584631"/>
                  </a:lnTo>
                  <a:close/>
                </a:path>
                <a:path extrusionOk="0" h="4457700" w="2238375">
                  <a:moveTo>
                    <a:pt x="582453" y="30238"/>
                  </a:moveTo>
                  <a:lnTo>
                    <a:pt x="552211" y="30238"/>
                  </a:lnTo>
                  <a:lnTo>
                    <a:pt x="552211" y="554393"/>
                  </a:lnTo>
                  <a:lnTo>
                    <a:pt x="582453" y="554393"/>
                  </a:lnTo>
                  <a:lnTo>
                    <a:pt x="582453" y="30238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1782635" y="3449472"/>
              <a:ext cx="304165" cy="304165"/>
            </a:xfrm>
            <a:custGeom>
              <a:rect b="b" l="l" r="r" t="t"/>
              <a:pathLst>
                <a:path extrusionOk="0" h="304164" w="304164">
                  <a:moveTo>
                    <a:pt x="151917" y="0"/>
                  </a:moveTo>
                  <a:lnTo>
                    <a:pt x="143992" y="0"/>
                  </a:lnTo>
                  <a:lnTo>
                    <a:pt x="136067" y="711"/>
                  </a:lnTo>
                  <a:lnTo>
                    <a:pt x="97193" y="10071"/>
                  </a:lnTo>
                  <a:lnTo>
                    <a:pt x="62636" y="28790"/>
                  </a:lnTo>
                  <a:lnTo>
                    <a:pt x="33832" y="56146"/>
                  </a:lnTo>
                  <a:lnTo>
                    <a:pt x="12954" y="89992"/>
                  </a:lnTo>
                  <a:lnTo>
                    <a:pt x="711" y="136067"/>
                  </a:lnTo>
                  <a:lnTo>
                    <a:pt x="0" y="143992"/>
                  </a:lnTo>
                  <a:lnTo>
                    <a:pt x="0" y="159829"/>
                  </a:lnTo>
                  <a:lnTo>
                    <a:pt x="7200" y="198704"/>
                  </a:lnTo>
                  <a:lnTo>
                    <a:pt x="24472" y="234708"/>
                  </a:lnTo>
                  <a:lnTo>
                    <a:pt x="50393" y="264947"/>
                  </a:lnTo>
                  <a:lnTo>
                    <a:pt x="89992" y="290868"/>
                  </a:lnTo>
                  <a:lnTo>
                    <a:pt x="136067" y="303110"/>
                  </a:lnTo>
                  <a:lnTo>
                    <a:pt x="143992" y="303822"/>
                  </a:lnTo>
                  <a:lnTo>
                    <a:pt x="151917" y="303822"/>
                  </a:lnTo>
                  <a:lnTo>
                    <a:pt x="159829" y="303822"/>
                  </a:lnTo>
                  <a:lnTo>
                    <a:pt x="167754" y="303110"/>
                  </a:lnTo>
                  <a:lnTo>
                    <a:pt x="183591" y="300228"/>
                  </a:lnTo>
                  <a:lnTo>
                    <a:pt x="190792" y="298792"/>
                  </a:lnTo>
                  <a:lnTo>
                    <a:pt x="198704" y="295910"/>
                  </a:lnTo>
                  <a:lnTo>
                    <a:pt x="205905" y="293751"/>
                  </a:lnTo>
                  <a:lnTo>
                    <a:pt x="213106" y="290144"/>
                  </a:lnTo>
                  <a:lnTo>
                    <a:pt x="220306" y="287261"/>
                  </a:lnTo>
                  <a:lnTo>
                    <a:pt x="227507" y="282956"/>
                  </a:lnTo>
                  <a:lnTo>
                    <a:pt x="233984" y="279349"/>
                  </a:lnTo>
                  <a:lnTo>
                    <a:pt x="241185" y="274307"/>
                  </a:lnTo>
                  <a:lnTo>
                    <a:pt x="246938" y="269989"/>
                  </a:lnTo>
                  <a:lnTo>
                    <a:pt x="253428" y="264223"/>
                  </a:lnTo>
                  <a:lnTo>
                    <a:pt x="259181" y="259194"/>
                  </a:lnTo>
                  <a:lnTo>
                    <a:pt x="264223" y="253428"/>
                  </a:lnTo>
                  <a:lnTo>
                    <a:pt x="269265" y="246951"/>
                  </a:lnTo>
                  <a:lnTo>
                    <a:pt x="274307" y="241185"/>
                  </a:lnTo>
                  <a:lnTo>
                    <a:pt x="293027" y="205905"/>
                  </a:lnTo>
                  <a:lnTo>
                    <a:pt x="295897" y="198704"/>
                  </a:lnTo>
                  <a:lnTo>
                    <a:pt x="298056" y="190792"/>
                  </a:lnTo>
                  <a:lnTo>
                    <a:pt x="299504" y="183591"/>
                  </a:lnTo>
                  <a:lnTo>
                    <a:pt x="302387" y="167754"/>
                  </a:lnTo>
                  <a:lnTo>
                    <a:pt x="303098" y="159829"/>
                  </a:lnTo>
                  <a:lnTo>
                    <a:pt x="303098" y="151917"/>
                  </a:lnTo>
                  <a:lnTo>
                    <a:pt x="303822" y="151917"/>
                  </a:lnTo>
                  <a:lnTo>
                    <a:pt x="303822" y="143992"/>
                  </a:lnTo>
                  <a:lnTo>
                    <a:pt x="303098" y="136067"/>
                  </a:lnTo>
                  <a:lnTo>
                    <a:pt x="300228" y="120230"/>
                  </a:lnTo>
                  <a:lnTo>
                    <a:pt x="298780" y="113030"/>
                  </a:lnTo>
                  <a:lnTo>
                    <a:pt x="295897" y="105117"/>
                  </a:lnTo>
                  <a:lnTo>
                    <a:pt x="293751" y="97917"/>
                  </a:lnTo>
                  <a:lnTo>
                    <a:pt x="290144" y="90716"/>
                  </a:lnTo>
                  <a:lnTo>
                    <a:pt x="287261" y="83515"/>
                  </a:lnTo>
                  <a:lnTo>
                    <a:pt x="282943" y="76314"/>
                  </a:lnTo>
                  <a:lnTo>
                    <a:pt x="279349" y="69837"/>
                  </a:lnTo>
                  <a:lnTo>
                    <a:pt x="274307" y="62636"/>
                  </a:lnTo>
                  <a:lnTo>
                    <a:pt x="269989" y="56870"/>
                  </a:lnTo>
                  <a:lnTo>
                    <a:pt x="264223" y="50393"/>
                  </a:lnTo>
                  <a:lnTo>
                    <a:pt x="259181" y="44627"/>
                  </a:lnTo>
                  <a:lnTo>
                    <a:pt x="253428" y="39598"/>
                  </a:lnTo>
                  <a:lnTo>
                    <a:pt x="246938" y="34556"/>
                  </a:lnTo>
                  <a:lnTo>
                    <a:pt x="241185" y="29514"/>
                  </a:lnTo>
                  <a:lnTo>
                    <a:pt x="205905" y="10795"/>
                  </a:lnTo>
                  <a:lnTo>
                    <a:pt x="198704" y="7912"/>
                  </a:lnTo>
                  <a:lnTo>
                    <a:pt x="190792" y="5753"/>
                  </a:lnTo>
                  <a:lnTo>
                    <a:pt x="183591" y="4318"/>
                  </a:lnTo>
                  <a:lnTo>
                    <a:pt x="167754" y="1435"/>
                  </a:lnTo>
                  <a:lnTo>
                    <a:pt x="159829" y="711"/>
                  </a:lnTo>
                  <a:lnTo>
                    <a:pt x="151917" y="711"/>
                  </a:lnTo>
                  <a:lnTo>
                    <a:pt x="151917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1782630" y="3449437"/>
              <a:ext cx="304165" cy="304165"/>
            </a:xfrm>
            <a:custGeom>
              <a:rect b="b" l="l" r="r" t="t"/>
              <a:pathLst>
                <a:path extrusionOk="0" h="304164" w="304164">
                  <a:moveTo>
                    <a:pt x="151914" y="303840"/>
                  </a:moveTo>
                  <a:lnTo>
                    <a:pt x="143990" y="303840"/>
                  </a:lnTo>
                  <a:lnTo>
                    <a:pt x="136078" y="303116"/>
                  </a:lnTo>
                  <a:lnTo>
                    <a:pt x="97191" y="293769"/>
                  </a:lnTo>
                  <a:lnTo>
                    <a:pt x="82802" y="287279"/>
                  </a:lnTo>
                  <a:lnTo>
                    <a:pt x="75601" y="283685"/>
                  </a:lnTo>
                  <a:lnTo>
                    <a:pt x="44639" y="259199"/>
                  </a:lnTo>
                  <a:lnTo>
                    <a:pt x="38886" y="253446"/>
                  </a:lnTo>
                  <a:lnTo>
                    <a:pt x="16560" y="221035"/>
                  </a:lnTo>
                  <a:lnTo>
                    <a:pt x="3606" y="183594"/>
                  </a:lnTo>
                  <a:lnTo>
                    <a:pt x="2158" y="175682"/>
                  </a:lnTo>
                  <a:lnTo>
                    <a:pt x="723" y="167770"/>
                  </a:lnTo>
                  <a:lnTo>
                    <a:pt x="0" y="159845"/>
                  </a:lnTo>
                  <a:lnTo>
                    <a:pt x="0" y="151920"/>
                  </a:lnTo>
                  <a:lnTo>
                    <a:pt x="0" y="144008"/>
                  </a:lnTo>
                  <a:lnTo>
                    <a:pt x="723" y="136083"/>
                  </a:lnTo>
                  <a:lnTo>
                    <a:pt x="2158" y="128158"/>
                  </a:lnTo>
                  <a:lnTo>
                    <a:pt x="3606" y="120246"/>
                  </a:lnTo>
                  <a:lnTo>
                    <a:pt x="5041" y="112321"/>
                  </a:lnTo>
                  <a:lnTo>
                    <a:pt x="7200" y="105120"/>
                  </a:lnTo>
                  <a:lnTo>
                    <a:pt x="10083" y="97207"/>
                  </a:lnTo>
                  <a:lnTo>
                    <a:pt x="12953" y="90006"/>
                  </a:lnTo>
                  <a:lnTo>
                    <a:pt x="16560" y="82805"/>
                  </a:lnTo>
                  <a:lnTo>
                    <a:pt x="20167" y="75604"/>
                  </a:lnTo>
                  <a:lnTo>
                    <a:pt x="24485" y="69127"/>
                  </a:lnTo>
                  <a:lnTo>
                    <a:pt x="28803" y="62637"/>
                  </a:lnTo>
                  <a:lnTo>
                    <a:pt x="33844" y="56160"/>
                  </a:lnTo>
                  <a:lnTo>
                    <a:pt x="62635" y="28804"/>
                  </a:lnTo>
                  <a:lnTo>
                    <a:pt x="97191" y="10084"/>
                  </a:lnTo>
                  <a:lnTo>
                    <a:pt x="120241" y="3606"/>
                  </a:lnTo>
                  <a:lnTo>
                    <a:pt x="128153" y="2159"/>
                  </a:lnTo>
                  <a:lnTo>
                    <a:pt x="136078" y="723"/>
                  </a:lnTo>
                  <a:lnTo>
                    <a:pt x="143990" y="0"/>
                  </a:lnTo>
                  <a:lnTo>
                    <a:pt x="151914" y="0"/>
                  </a:lnTo>
                  <a:lnTo>
                    <a:pt x="151914" y="723"/>
                  </a:lnTo>
                  <a:lnTo>
                    <a:pt x="159839" y="723"/>
                  </a:lnTo>
                  <a:lnTo>
                    <a:pt x="198713" y="7924"/>
                  </a:lnTo>
                  <a:lnTo>
                    <a:pt x="205914" y="10807"/>
                  </a:lnTo>
                  <a:lnTo>
                    <a:pt x="213838" y="13678"/>
                  </a:lnTo>
                  <a:lnTo>
                    <a:pt x="246947" y="34557"/>
                  </a:lnTo>
                  <a:lnTo>
                    <a:pt x="253436" y="39599"/>
                  </a:lnTo>
                  <a:lnTo>
                    <a:pt x="259189" y="44641"/>
                  </a:lnTo>
                  <a:lnTo>
                    <a:pt x="264231" y="50407"/>
                  </a:lnTo>
                  <a:lnTo>
                    <a:pt x="269984" y="56884"/>
                  </a:lnTo>
                  <a:lnTo>
                    <a:pt x="274302" y="62637"/>
                  </a:lnTo>
                  <a:lnTo>
                    <a:pt x="279344" y="69851"/>
                  </a:lnTo>
                  <a:lnTo>
                    <a:pt x="282951" y="76328"/>
                  </a:lnTo>
                  <a:lnTo>
                    <a:pt x="287269" y="83516"/>
                  </a:lnTo>
                  <a:lnTo>
                    <a:pt x="290151" y="90717"/>
                  </a:lnTo>
                  <a:lnTo>
                    <a:pt x="293746" y="97918"/>
                  </a:lnTo>
                  <a:lnTo>
                    <a:pt x="295904" y="105120"/>
                  </a:lnTo>
                  <a:lnTo>
                    <a:pt x="303829" y="144008"/>
                  </a:lnTo>
                  <a:lnTo>
                    <a:pt x="303829" y="151920"/>
                  </a:lnTo>
                  <a:lnTo>
                    <a:pt x="303105" y="151920"/>
                  </a:lnTo>
                  <a:lnTo>
                    <a:pt x="303105" y="159845"/>
                  </a:lnTo>
                  <a:lnTo>
                    <a:pt x="295904" y="198720"/>
                  </a:lnTo>
                  <a:lnTo>
                    <a:pt x="293034" y="205921"/>
                  </a:lnTo>
                  <a:lnTo>
                    <a:pt x="290151" y="213846"/>
                  </a:lnTo>
                  <a:lnTo>
                    <a:pt x="269260" y="246956"/>
                  </a:lnTo>
                  <a:lnTo>
                    <a:pt x="264231" y="253446"/>
                  </a:lnTo>
                  <a:lnTo>
                    <a:pt x="259189" y="259199"/>
                  </a:lnTo>
                  <a:lnTo>
                    <a:pt x="253436" y="264241"/>
                  </a:lnTo>
                  <a:lnTo>
                    <a:pt x="246947" y="269994"/>
                  </a:lnTo>
                  <a:lnTo>
                    <a:pt x="241181" y="274325"/>
                  </a:lnTo>
                  <a:lnTo>
                    <a:pt x="233993" y="279367"/>
                  </a:lnTo>
                  <a:lnTo>
                    <a:pt x="227516" y="282961"/>
                  </a:lnTo>
                  <a:lnTo>
                    <a:pt x="220315" y="287279"/>
                  </a:lnTo>
                  <a:lnTo>
                    <a:pt x="213115" y="290162"/>
                  </a:lnTo>
                  <a:lnTo>
                    <a:pt x="205914" y="293769"/>
                  </a:lnTo>
                  <a:lnTo>
                    <a:pt x="198713" y="295915"/>
                  </a:lnTo>
                  <a:lnTo>
                    <a:pt x="159839" y="303840"/>
                  </a:lnTo>
                  <a:lnTo>
                    <a:pt x="151914" y="303840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65" name="Google Shape;765;p40"/>
          <p:cNvGrpSpPr/>
          <p:nvPr/>
        </p:nvGrpSpPr>
        <p:grpSpPr>
          <a:xfrm>
            <a:off x="3027808" y="7661183"/>
            <a:ext cx="799465" cy="799465"/>
            <a:chOff x="9241930" y="6338913"/>
            <a:chExt cx="799465" cy="799465"/>
          </a:xfrm>
        </p:grpSpPr>
        <p:sp>
          <p:nvSpPr>
            <p:cNvPr id="766" name="Google Shape;766;p40">
              <a:hlinkClick r:id="rId6"/>
            </p:cNvPr>
            <p:cNvSpPr/>
            <p:nvPr/>
          </p:nvSpPr>
          <p:spPr>
            <a:xfrm>
              <a:off x="9241930" y="6338913"/>
              <a:ext cx="799465" cy="799465"/>
            </a:xfrm>
            <a:custGeom>
              <a:rect b="b" l="l" r="r" t="t"/>
              <a:pathLst>
                <a:path extrusionOk="0" h="799465" w="799465">
                  <a:moveTo>
                    <a:pt x="799084" y="0"/>
                  </a:moveTo>
                  <a:lnTo>
                    <a:pt x="0" y="0"/>
                  </a:lnTo>
                  <a:lnTo>
                    <a:pt x="0" y="799084"/>
                  </a:lnTo>
                  <a:lnTo>
                    <a:pt x="399542" y="799084"/>
                  </a:lnTo>
                  <a:lnTo>
                    <a:pt x="799084" y="799084"/>
                  </a:lnTo>
                  <a:lnTo>
                    <a:pt x="799084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9241930" y="6338913"/>
              <a:ext cx="799465" cy="799465"/>
            </a:xfrm>
            <a:custGeom>
              <a:rect b="b" l="l" r="r" t="t"/>
              <a:pathLst>
                <a:path extrusionOk="0" h="799465" w="799465">
                  <a:moveTo>
                    <a:pt x="399542" y="799084"/>
                  </a:moveTo>
                  <a:lnTo>
                    <a:pt x="0" y="799084"/>
                  </a:lnTo>
                  <a:lnTo>
                    <a:pt x="0" y="0"/>
                  </a:lnTo>
                  <a:lnTo>
                    <a:pt x="799084" y="0"/>
                  </a:lnTo>
                  <a:lnTo>
                    <a:pt x="799084" y="799084"/>
                  </a:lnTo>
                  <a:lnTo>
                    <a:pt x="399542" y="799084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768" name="Google Shape;76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1038" y="7731778"/>
            <a:ext cx="1155907" cy="6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0"/>
          <p:cNvSpPr txBox="1"/>
          <p:nvPr/>
        </p:nvSpPr>
        <p:spPr>
          <a:xfrm>
            <a:off x="3826500" y="6655163"/>
            <a:ext cx="6944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hlinkClick r:id="rId8"/>
              </a:rPr>
              <a:t>https://www.linkedin.com/in/hyagovieira</a:t>
            </a:r>
            <a:r>
              <a:rPr lang="pt-BR" sz="2400" u="sng">
                <a:solidFill>
                  <a:schemeClr val="hlink"/>
                </a:solidFill>
                <a:hlinkClick r:id="rId9"/>
              </a:rPr>
              <a:t>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hlinkClick r:id="rId10"/>
              </a:rPr>
              <a:t>https://github.com/HyAgOsK/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0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02" name="Google Shape;102;p10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16354932" y="7864"/>
              <a:ext cx="1925320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09" name="Google Shape;1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4932" y="8350250"/>
            <a:ext cx="1944258" cy="194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48" y="0"/>
            <a:ext cx="4249555" cy="102981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 txBox="1"/>
          <p:nvPr>
            <p:ph type="title"/>
          </p:nvPr>
        </p:nvSpPr>
        <p:spPr>
          <a:xfrm>
            <a:off x="6735316" y="1176993"/>
            <a:ext cx="11544936" cy="1736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Dispositivos e arquitetura da solução</a:t>
            </a:r>
            <a:endParaRPr/>
          </a:p>
        </p:txBody>
      </p:sp>
      <p:pic>
        <p:nvPicPr>
          <p:cNvPr id="112" name="Google Shape;11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4131" y="3256399"/>
            <a:ext cx="12966058" cy="475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1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18" name="Google Shape;118;p11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354932" y="7864"/>
              <a:ext cx="1925320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25" name="Google Shape;1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739" y="7239013"/>
            <a:ext cx="3058451" cy="30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2700"/>
            <a:ext cx="6541902" cy="1029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 txBox="1"/>
          <p:nvPr/>
        </p:nvSpPr>
        <p:spPr>
          <a:xfrm>
            <a:off x="6940550" y="2178050"/>
            <a:ext cx="9150600" cy="6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A proposta utiliza </a:t>
            </a:r>
            <a:r>
              <a:rPr b="1" lang="pt-BR" sz="3200"/>
              <a:t>rastreamento </a:t>
            </a:r>
            <a:r>
              <a:rPr lang="pt-BR" sz="3200"/>
              <a:t>de </a:t>
            </a:r>
            <a:r>
              <a:rPr b="1" lang="pt-BR" sz="3200"/>
              <a:t>veículos</a:t>
            </a:r>
            <a:r>
              <a:rPr lang="pt-BR" sz="3200"/>
              <a:t>, proporcionando análise de algumas </a:t>
            </a:r>
            <a:r>
              <a:rPr b="1" lang="pt-BR" sz="3200"/>
              <a:t>métricas</a:t>
            </a:r>
            <a:r>
              <a:rPr lang="pt-BR" sz="3200"/>
              <a:t>, através de um sistema com </a:t>
            </a:r>
            <a:r>
              <a:rPr b="1" lang="pt-BR" sz="3200"/>
              <a:t>dashboard</a:t>
            </a:r>
            <a:r>
              <a:rPr lang="pt-BR" sz="3200"/>
              <a:t>, uma solução mais eficiente e </a:t>
            </a:r>
            <a:r>
              <a:rPr b="1" lang="pt-BR" sz="3200"/>
              <a:t>econômica.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Redução de Custos;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-20320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Controle de Velocidade e Distância;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-20320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Análise de Fluxo de Tráfego;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-20320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Identificação e n</a:t>
            </a:r>
            <a:r>
              <a:rPr lang="pt-BR" sz="3200"/>
              <a:t>otificação de infração</a:t>
            </a:r>
            <a:r>
              <a:rPr lang="pt-BR" sz="3200"/>
              <a:t>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sz="3200"/>
          </a:p>
          <a:p>
            <a:pPr indent="-203200" lvl="0" marL="0" rtl="0" algn="l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pt-BR" sz="3200"/>
              <a:t>   Segurança.</a:t>
            </a:r>
            <a:endParaRPr/>
          </a:p>
        </p:txBody>
      </p:sp>
      <p:sp>
        <p:nvSpPr>
          <p:cNvPr id="128" name="Google Shape;128;p11"/>
          <p:cNvSpPr txBox="1"/>
          <p:nvPr/>
        </p:nvSpPr>
        <p:spPr>
          <a:xfrm>
            <a:off x="7183484" y="1033322"/>
            <a:ext cx="11544936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Projeto e Solução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2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34" name="Google Shape;134;p12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16354932" y="7864"/>
              <a:ext cx="1925320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875"/>
            <a:ext cx="6541902" cy="1027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/>
        </p:nvSpPr>
        <p:spPr>
          <a:xfrm>
            <a:off x="7183484" y="1033322"/>
            <a:ext cx="115449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de dados utilizada</a:t>
            </a:r>
            <a:endParaRPr/>
          </a:p>
          <a:p>
            <a:pPr indent="0" lvl="0" marL="127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i="0"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127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i="0"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Roboflow [</a:t>
            </a:r>
            <a:r>
              <a:rPr b="1" lang="pt-BR" sz="3600">
                <a:solidFill>
                  <a:schemeClr val="dk1"/>
                </a:solidFill>
              </a:rPr>
              <a:t>1</a:t>
            </a:r>
            <a:r>
              <a:rPr b="1" i="0"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indent="-571500" lvl="0" marL="584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i="0"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Divisão 70% </a:t>
            </a:r>
            <a:r>
              <a:rPr b="1" lang="pt-BR" sz="3600">
                <a:solidFill>
                  <a:schemeClr val="dk1"/>
                </a:solidFill>
              </a:rPr>
              <a:t>Treino,</a:t>
            </a:r>
            <a:r>
              <a:rPr b="1" i="0"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20% validação e 10% teste</a:t>
            </a:r>
            <a:endParaRPr/>
          </a:p>
        </p:txBody>
      </p:sp>
      <p:sp>
        <p:nvSpPr>
          <p:cNvPr id="144" name="Google Shape;144;p12"/>
          <p:cNvSpPr txBox="1"/>
          <p:nvPr/>
        </p:nvSpPr>
        <p:spPr>
          <a:xfrm rot="-3756825">
            <a:off x="8476481" y="8962075"/>
            <a:ext cx="18437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CAMINHÃO</a:t>
            </a:r>
            <a:endParaRPr/>
          </a:p>
        </p:txBody>
      </p:sp>
      <p:sp>
        <p:nvSpPr>
          <p:cNvPr id="145" name="Google Shape;145;p12"/>
          <p:cNvSpPr txBox="1"/>
          <p:nvPr/>
        </p:nvSpPr>
        <p:spPr>
          <a:xfrm rot="-3756825">
            <a:off x="10019551" y="8852072"/>
            <a:ext cx="1297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CARRO</a:t>
            </a:r>
            <a:endParaRPr/>
          </a:p>
        </p:txBody>
      </p:sp>
      <p:sp>
        <p:nvSpPr>
          <p:cNvPr id="146" name="Google Shape;146;p12"/>
          <p:cNvSpPr txBox="1"/>
          <p:nvPr/>
        </p:nvSpPr>
        <p:spPr>
          <a:xfrm rot="-3756825">
            <a:off x="11592326" y="8767382"/>
            <a:ext cx="11063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MOTO</a:t>
            </a:r>
            <a:endParaRPr/>
          </a:p>
        </p:txBody>
      </p:sp>
      <p:sp>
        <p:nvSpPr>
          <p:cNvPr id="147" name="Google Shape;147;p12"/>
          <p:cNvSpPr txBox="1"/>
          <p:nvPr/>
        </p:nvSpPr>
        <p:spPr>
          <a:xfrm rot="-3757086">
            <a:off x="12824612" y="8881953"/>
            <a:ext cx="1364587" cy="461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ÔNIBUS</a:t>
            </a:r>
            <a:endParaRPr/>
          </a:p>
        </p:txBody>
      </p:sp>
      <p:pic>
        <p:nvPicPr>
          <p:cNvPr id="148" name="Google Shape;148;p12"/>
          <p:cNvPicPr preferRelativeResize="0"/>
          <p:nvPr/>
        </p:nvPicPr>
        <p:blipFill rotWithShape="1">
          <a:blip r:embed="rId5">
            <a:alphaModFix/>
          </a:blip>
          <a:srcRect b="6049" l="0" r="0" t="21835"/>
          <a:stretch/>
        </p:blipFill>
        <p:spPr>
          <a:xfrm>
            <a:off x="7702550" y="3930649"/>
            <a:ext cx="7664478" cy="447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11100" y="3761526"/>
            <a:ext cx="3337200" cy="33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3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55" name="Google Shape;155;p13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62" name="Google Shape;1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4932" y="8350250"/>
            <a:ext cx="1944258" cy="194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48" y="0"/>
            <a:ext cx="4249556" cy="102981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 txBox="1"/>
          <p:nvPr>
            <p:ph type="title"/>
          </p:nvPr>
        </p:nvSpPr>
        <p:spPr>
          <a:xfrm>
            <a:off x="6735316" y="1176993"/>
            <a:ext cx="115449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Dispositivos e arquitetura da solução</a:t>
            </a:r>
            <a:endParaRPr/>
          </a:p>
        </p:txBody>
      </p:sp>
      <p:pic>
        <p:nvPicPr>
          <p:cNvPr id="165" name="Google Shape;16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4131" y="3256399"/>
            <a:ext cx="12966059" cy="475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4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71" name="Google Shape;171;p14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16354932" y="7864"/>
              <a:ext cx="1925319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78" name="Google Shape;1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>
            <p:ph type="title"/>
          </p:nvPr>
        </p:nvSpPr>
        <p:spPr>
          <a:xfrm>
            <a:off x="1835150" y="1076768"/>
            <a:ext cx="148977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9604" y="1996728"/>
            <a:ext cx="12841493" cy="722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4"/>
          <p:cNvSpPr txBox="1"/>
          <p:nvPr/>
        </p:nvSpPr>
        <p:spPr>
          <a:xfrm>
            <a:off x="1479975" y="9263025"/>
            <a:ext cx="29895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5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1920x1080 PX</a:t>
            </a:r>
            <a:endParaRPr b="1" sz="30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5"/>
          <p:cNvGrpSpPr/>
          <p:nvPr/>
        </p:nvGrpSpPr>
        <p:grpSpPr>
          <a:xfrm>
            <a:off x="16354932" y="7864"/>
            <a:ext cx="1925320" cy="1391752"/>
            <a:chOff x="16354932" y="7864"/>
            <a:chExt cx="1925320" cy="1391752"/>
          </a:xfrm>
        </p:grpSpPr>
        <p:sp>
          <p:nvSpPr>
            <p:cNvPr id="187" name="Google Shape;187;p15"/>
            <p:cNvSpPr/>
            <p:nvPr/>
          </p:nvSpPr>
          <p:spPr>
            <a:xfrm>
              <a:off x="16355059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1" y="43931"/>
                  </a:lnTo>
                  <a:lnTo>
                    <a:pt x="490464" y="87598"/>
                  </a:lnTo>
                  <a:lnTo>
                    <a:pt x="478517" y="130690"/>
                  </a:lnTo>
                  <a:lnTo>
                    <a:pt x="462310" y="172899"/>
                  </a:lnTo>
                  <a:lnTo>
                    <a:pt x="442143" y="213915"/>
                  </a:lnTo>
                  <a:lnTo>
                    <a:pt x="418312" y="253428"/>
                  </a:lnTo>
                  <a:lnTo>
                    <a:pt x="391119" y="291129"/>
                  </a:lnTo>
                  <a:lnTo>
                    <a:pt x="360862" y="326709"/>
                  </a:lnTo>
                  <a:lnTo>
                    <a:pt x="327839" y="359857"/>
                  </a:lnTo>
                  <a:lnTo>
                    <a:pt x="292351" y="390264"/>
                  </a:lnTo>
                  <a:lnTo>
                    <a:pt x="254695" y="417621"/>
                  </a:lnTo>
                  <a:lnTo>
                    <a:pt x="215172" y="441619"/>
                  </a:lnTo>
                  <a:lnTo>
                    <a:pt x="174079" y="461947"/>
                  </a:lnTo>
                  <a:lnTo>
                    <a:pt x="131716" y="478297"/>
                  </a:lnTo>
                  <a:lnTo>
                    <a:pt x="88383" y="490359"/>
                  </a:lnTo>
                  <a:lnTo>
                    <a:pt x="44378" y="497823"/>
                  </a:lnTo>
                  <a:lnTo>
                    <a:pt x="0" y="500380"/>
                  </a:lnTo>
                  <a:lnTo>
                    <a:pt x="44378" y="502915"/>
                  </a:lnTo>
                  <a:lnTo>
                    <a:pt x="88383" y="510316"/>
                  </a:lnTo>
                  <a:lnTo>
                    <a:pt x="131716" y="522280"/>
                  </a:lnTo>
                  <a:lnTo>
                    <a:pt x="174079" y="538500"/>
                  </a:lnTo>
                  <a:lnTo>
                    <a:pt x="215172" y="558671"/>
                  </a:lnTo>
                  <a:lnTo>
                    <a:pt x="254695" y="582488"/>
                  </a:lnTo>
                  <a:lnTo>
                    <a:pt x="292351" y="609647"/>
                  </a:lnTo>
                  <a:lnTo>
                    <a:pt x="327839" y="639841"/>
                  </a:lnTo>
                  <a:lnTo>
                    <a:pt x="360862" y="672766"/>
                  </a:lnTo>
                  <a:lnTo>
                    <a:pt x="391119" y="708117"/>
                  </a:lnTo>
                  <a:lnTo>
                    <a:pt x="418312" y="745589"/>
                  </a:lnTo>
                  <a:lnTo>
                    <a:pt x="442143" y="784876"/>
                  </a:lnTo>
                  <a:lnTo>
                    <a:pt x="462310" y="825673"/>
                  </a:lnTo>
                  <a:lnTo>
                    <a:pt x="478517" y="867676"/>
                  </a:lnTo>
                  <a:lnTo>
                    <a:pt x="490464" y="910579"/>
                  </a:lnTo>
                  <a:lnTo>
                    <a:pt x="497851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39" y="825673"/>
                  </a:lnTo>
                  <a:lnTo>
                    <a:pt x="558597" y="784876"/>
                  </a:lnTo>
                  <a:lnTo>
                    <a:pt x="582413" y="745589"/>
                  </a:lnTo>
                  <a:lnTo>
                    <a:pt x="609587" y="708117"/>
                  </a:lnTo>
                  <a:lnTo>
                    <a:pt x="639818" y="672766"/>
                  </a:lnTo>
                  <a:lnTo>
                    <a:pt x="672807" y="639841"/>
                  </a:lnTo>
                  <a:lnTo>
                    <a:pt x="708253" y="609647"/>
                  </a:lnTo>
                  <a:lnTo>
                    <a:pt x="745857" y="582488"/>
                  </a:lnTo>
                  <a:lnTo>
                    <a:pt x="785319" y="558671"/>
                  </a:lnTo>
                  <a:lnTo>
                    <a:pt x="826339" y="538500"/>
                  </a:lnTo>
                  <a:lnTo>
                    <a:pt x="868617" y="522280"/>
                  </a:lnTo>
                  <a:lnTo>
                    <a:pt x="911853" y="510316"/>
                  </a:lnTo>
                  <a:lnTo>
                    <a:pt x="955746" y="502915"/>
                  </a:lnTo>
                  <a:lnTo>
                    <a:pt x="999998" y="500380"/>
                  </a:lnTo>
                  <a:lnTo>
                    <a:pt x="955746" y="497823"/>
                  </a:lnTo>
                  <a:lnTo>
                    <a:pt x="911853" y="490359"/>
                  </a:lnTo>
                  <a:lnTo>
                    <a:pt x="868617" y="478297"/>
                  </a:lnTo>
                  <a:lnTo>
                    <a:pt x="826339" y="461947"/>
                  </a:lnTo>
                  <a:lnTo>
                    <a:pt x="785319" y="441619"/>
                  </a:lnTo>
                  <a:lnTo>
                    <a:pt x="745857" y="417621"/>
                  </a:lnTo>
                  <a:lnTo>
                    <a:pt x="708253" y="390264"/>
                  </a:lnTo>
                  <a:lnTo>
                    <a:pt x="672807" y="359857"/>
                  </a:lnTo>
                  <a:lnTo>
                    <a:pt x="639818" y="326709"/>
                  </a:lnTo>
                  <a:lnTo>
                    <a:pt x="609587" y="291129"/>
                  </a:lnTo>
                  <a:lnTo>
                    <a:pt x="582413" y="253428"/>
                  </a:lnTo>
                  <a:lnTo>
                    <a:pt x="558597" y="213915"/>
                  </a:lnTo>
                  <a:lnTo>
                    <a:pt x="538439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6354932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7280127" y="155448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500380" y="0"/>
                  </a:moveTo>
                  <a:lnTo>
                    <a:pt x="497852" y="43931"/>
                  </a:lnTo>
                  <a:lnTo>
                    <a:pt x="490468" y="87598"/>
                  </a:lnTo>
                  <a:lnTo>
                    <a:pt x="478527" y="130690"/>
                  </a:lnTo>
                  <a:lnTo>
                    <a:pt x="462327" y="172899"/>
                  </a:lnTo>
                  <a:lnTo>
                    <a:pt x="442166" y="213915"/>
                  </a:lnTo>
                  <a:lnTo>
                    <a:pt x="418343" y="253428"/>
                  </a:lnTo>
                  <a:lnTo>
                    <a:pt x="391157" y="291129"/>
                  </a:lnTo>
                  <a:lnTo>
                    <a:pt x="360906" y="326709"/>
                  </a:lnTo>
                  <a:lnTo>
                    <a:pt x="327890" y="359857"/>
                  </a:lnTo>
                  <a:lnTo>
                    <a:pt x="292405" y="390264"/>
                  </a:lnTo>
                  <a:lnTo>
                    <a:pt x="254751" y="417621"/>
                  </a:lnTo>
                  <a:lnTo>
                    <a:pt x="215227" y="441619"/>
                  </a:lnTo>
                  <a:lnTo>
                    <a:pt x="174131" y="461947"/>
                  </a:lnTo>
                  <a:lnTo>
                    <a:pt x="131762" y="478297"/>
                  </a:lnTo>
                  <a:lnTo>
                    <a:pt x="88418" y="490359"/>
                  </a:lnTo>
                  <a:lnTo>
                    <a:pt x="44398" y="497823"/>
                  </a:lnTo>
                  <a:lnTo>
                    <a:pt x="0" y="500380"/>
                  </a:lnTo>
                  <a:lnTo>
                    <a:pt x="44398" y="502915"/>
                  </a:lnTo>
                  <a:lnTo>
                    <a:pt x="88418" y="510316"/>
                  </a:lnTo>
                  <a:lnTo>
                    <a:pt x="131762" y="522280"/>
                  </a:lnTo>
                  <a:lnTo>
                    <a:pt x="174131" y="538500"/>
                  </a:lnTo>
                  <a:lnTo>
                    <a:pt x="215227" y="558671"/>
                  </a:lnTo>
                  <a:lnTo>
                    <a:pt x="254751" y="582488"/>
                  </a:lnTo>
                  <a:lnTo>
                    <a:pt x="292405" y="609647"/>
                  </a:lnTo>
                  <a:lnTo>
                    <a:pt x="327890" y="639841"/>
                  </a:lnTo>
                  <a:lnTo>
                    <a:pt x="360906" y="672766"/>
                  </a:lnTo>
                  <a:lnTo>
                    <a:pt x="391157" y="708117"/>
                  </a:lnTo>
                  <a:lnTo>
                    <a:pt x="418343" y="745589"/>
                  </a:lnTo>
                  <a:lnTo>
                    <a:pt x="442166" y="784876"/>
                  </a:lnTo>
                  <a:lnTo>
                    <a:pt x="462327" y="825673"/>
                  </a:lnTo>
                  <a:lnTo>
                    <a:pt x="478527" y="867676"/>
                  </a:lnTo>
                  <a:lnTo>
                    <a:pt x="490468" y="910579"/>
                  </a:lnTo>
                  <a:lnTo>
                    <a:pt x="497852" y="954076"/>
                  </a:lnTo>
                  <a:lnTo>
                    <a:pt x="500380" y="997864"/>
                  </a:lnTo>
                  <a:lnTo>
                    <a:pt x="502908" y="954076"/>
                  </a:lnTo>
                  <a:lnTo>
                    <a:pt x="510294" y="910579"/>
                  </a:lnTo>
                  <a:lnTo>
                    <a:pt x="522238" y="867676"/>
                  </a:lnTo>
                  <a:lnTo>
                    <a:pt x="538440" y="825673"/>
                  </a:lnTo>
                  <a:lnTo>
                    <a:pt x="558600" y="784876"/>
                  </a:lnTo>
                  <a:lnTo>
                    <a:pt x="582419" y="745589"/>
                  </a:lnTo>
                  <a:lnTo>
                    <a:pt x="609596" y="708117"/>
                  </a:lnTo>
                  <a:lnTo>
                    <a:pt x="639831" y="672766"/>
                  </a:lnTo>
                  <a:lnTo>
                    <a:pt x="672825" y="639841"/>
                  </a:lnTo>
                  <a:lnTo>
                    <a:pt x="708279" y="609647"/>
                  </a:lnTo>
                  <a:lnTo>
                    <a:pt x="745892" y="582488"/>
                  </a:lnTo>
                  <a:lnTo>
                    <a:pt x="785364" y="558671"/>
                  </a:lnTo>
                  <a:lnTo>
                    <a:pt x="826396" y="538500"/>
                  </a:lnTo>
                  <a:lnTo>
                    <a:pt x="868688" y="522280"/>
                  </a:lnTo>
                  <a:lnTo>
                    <a:pt x="911940" y="510316"/>
                  </a:lnTo>
                  <a:lnTo>
                    <a:pt x="955852" y="502915"/>
                  </a:lnTo>
                  <a:lnTo>
                    <a:pt x="1000125" y="500380"/>
                  </a:lnTo>
                  <a:lnTo>
                    <a:pt x="955852" y="497823"/>
                  </a:lnTo>
                  <a:lnTo>
                    <a:pt x="911940" y="490359"/>
                  </a:lnTo>
                  <a:lnTo>
                    <a:pt x="868688" y="478297"/>
                  </a:lnTo>
                  <a:lnTo>
                    <a:pt x="826396" y="461947"/>
                  </a:lnTo>
                  <a:lnTo>
                    <a:pt x="785364" y="441619"/>
                  </a:lnTo>
                  <a:lnTo>
                    <a:pt x="745892" y="417621"/>
                  </a:lnTo>
                  <a:lnTo>
                    <a:pt x="708279" y="390264"/>
                  </a:lnTo>
                  <a:lnTo>
                    <a:pt x="672825" y="359857"/>
                  </a:lnTo>
                  <a:lnTo>
                    <a:pt x="639831" y="326709"/>
                  </a:lnTo>
                  <a:lnTo>
                    <a:pt x="609596" y="291129"/>
                  </a:lnTo>
                  <a:lnTo>
                    <a:pt x="582419" y="253428"/>
                  </a:lnTo>
                  <a:lnTo>
                    <a:pt x="558600" y="213915"/>
                  </a:lnTo>
                  <a:lnTo>
                    <a:pt x="538440" y="172899"/>
                  </a:lnTo>
                  <a:lnTo>
                    <a:pt x="522238" y="130690"/>
                  </a:lnTo>
                  <a:lnTo>
                    <a:pt x="510294" y="87598"/>
                  </a:lnTo>
                  <a:lnTo>
                    <a:pt x="502908" y="43931"/>
                  </a:lnTo>
                  <a:lnTo>
                    <a:pt x="500380" y="0"/>
                  </a:lnTo>
                  <a:close/>
                </a:path>
              </a:pathLst>
            </a:custGeom>
            <a:solidFill>
              <a:srgbClr val="36D63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7280127" y="155450"/>
              <a:ext cx="1000125" cy="998219"/>
            </a:xfrm>
            <a:custGeom>
              <a:rect b="b" l="l" r="r" t="t"/>
              <a:pathLst>
                <a:path extrusionOk="0" h="998219" w="1000125">
                  <a:moveTo>
                    <a:pt x="999998" y="500377"/>
                  </a:moveTo>
                  <a:lnTo>
                    <a:pt x="955746" y="502913"/>
                  </a:lnTo>
                  <a:lnTo>
                    <a:pt x="911853" y="510314"/>
                  </a:lnTo>
                  <a:lnTo>
                    <a:pt x="868617" y="522278"/>
                  </a:lnTo>
                  <a:lnTo>
                    <a:pt x="826339" y="538498"/>
                  </a:lnTo>
                  <a:lnTo>
                    <a:pt x="785319" y="558669"/>
                  </a:lnTo>
                  <a:lnTo>
                    <a:pt x="745857" y="582486"/>
                  </a:lnTo>
                  <a:lnTo>
                    <a:pt x="708253" y="609645"/>
                  </a:lnTo>
                  <a:lnTo>
                    <a:pt x="672807" y="639840"/>
                  </a:lnTo>
                  <a:lnTo>
                    <a:pt x="639818" y="672766"/>
                  </a:lnTo>
                  <a:lnTo>
                    <a:pt x="609587" y="708117"/>
                  </a:lnTo>
                  <a:lnTo>
                    <a:pt x="582413" y="745589"/>
                  </a:lnTo>
                  <a:lnTo>
                    <a:pt x="558597" y="784877"/>
                  </a:lnTo>
                  <a:lnTo>
                    <a:pt x="538439" y="825676"/>
                  </a:lnTo>
                  <a:lnTo>
                    <a:pt x="522238" y="867680"/>
                  </a:lnTo>
                  <a:lnTo>
                    <a:pt x="510294" y="910584"/>
                  </a:lnTo>
                  <a:lnTo>
                    <a:pt x="502908" y="954083"/>
                  </a:lnTo>
                  <a:lnTo>
                    <a:pt x="500380" y="997873"/>
                  </a:lnTo>
                  <a:lnTo>
                    <a:pt x="497851" y="954083"/>
                  </a:lnTo>
                  <a:lnTo>
                    <a:pt x="490464" y="910584"/>
                  </a:lnTo>
                  <a:lnTo>
                    <a:pt x="478517" y="867680"/>
                  </a:lnTo>
                  <a:lnTo>
                    <a:pt x="462310" y="825676"/>
                  </a:lnTo>
                  <a:lnTo>
                    <a:pt x="442143" y="784877"/>
                  </a:lnTo>
                  <a:lnTo>
                    <a:pt x="418312" y="745589"/>
                  </a:lnTo>
                  <a:lnTo>
                    <a:pt x="391119" y="708117"/>
                  </a:lnTo>
                  <a:lnTo>
                    <a:pt x="360862" y="672766"/>
                  </a:lnTo>
                  <a:lnTo>
                    <a:pt x="327839" y="639840"/>
                  </a:lnTo>
                  <a:lnTo>
                    <a:pt x="292351" y="609645"/>
                  </a:lnTo>
                  <a:lnTo>
                    <a:pt x="254695" y="582486"/>
                  </a:lnTo>
                  <a:lnTo>
                    <a:pt x="215172" y="558669"/>
                  </a:lnTo>
                  <a:lnTo>
                    <a:pt x="174079" y="538498"/>
                  </a:lnTo>
                  <a:lnTo>
                    <a:pt x="131716" y="522278"/>
                  </a:lnTo>
                  <a:lnTo>
                    <a:pt x="88383" y="510314"/>
                  </a:lnTo>
                  <a:lnTo>
                    <a:pt x="44378" y="502913"/>
                  </a:lnTo>
                  <a:lnTo>
                    <a:pt x="0" y="500377"/>
                  </a:lnTo>
                  <a:lnTo>
                    <a:pt x="44378" y="497821"/>
                  </a:lnTo>
                  <a:lnTo>
                    <a:pt x="88383" y="490357"/>
                  </a:lnTo>
                  <a:lnTo>
                    <a:pt x="131716" y="478295"/>
                  </a:lnTo>
                  <a:lnTo>
                    <a:pt x="174079" y="461946"/>
                  </a:lnTo>
                  <a:lnTo>
                    <a:pt x="215172" y="441617"/>
                  </a:lnTo>
                  <a:lnTo>
                    <a:pt x="254695" y="417620"/>
                  </a:lnTo>
                  <a:lnTo>
                    <a:pt x="292351" y="390263"/>
                  </a:lnTo>
                  <a:lnTo>
                    <a:pt x="327839" y="359855"/>
                  </a:lnTo>
                  <a:lnTo>
                    <a:pt x="360862" y="326707"/>
                  </a:lnTo>
                  <a:lnTo>
                    <a:pt x="391119" y="291128"/>
                  </a:lnTo>
                  <a:lnTo>
                    <a:pt x="418312" y="253427"/>
                  </a:lnTo>
                  <a:lnTo>
                    <a:pt x="442143" y="213914"/>
                  </a:lnTo>
                  <a:lnTo>
                    <a:pt x="462310" y="172899"/>
                  </a:lnTo>
                  <a:lnTo>
                    <a:pt x="478517" y="130690"/>
                  </a:lnTo>
                  <a:lnTo>
                    <a:pt x="490464" y="87597"/>
                  </a:lnTo>
                  <a:lnTo>
                    <a:pt x="497851" y="43931"/>
                  </a:lnTo>
                  <a:lnTo>
                    <a:pt x="500380" y="0"/>
                  </a:lnTo>
                  <a:lnTo>
                    <a:pt x="502908" y="43931"/>
                  </a:lnTo>
                  <a:lnTo>
                    <a:pt x="510294" y="87597"/>
                  </a:lnTo>
                  <a:lnTo>
                    <a:pt x="522238" y="130690"/>
                  </a:lnTo>
                  <a:lnTo>
                    <a:pt x="538439" y="172899"/>
                  </a:lnTo>
                  <a:lnTo>
                    <a:pt x="558597" y="213914"/>
                  </a:lnTo>
                  <a:lnTo>
                    <a:pt x="582413" y="253427"/>
                  </a:lnTo>
                  <a:lnTo>
                    <a:pt x="609587" y="291128"/>
                  </a:lnTo>
                  <a:lnTo>
                    <a:pt x="639818" y="326707"/>
                  </a:lnTo>
                  <a:lnTo>
                    <a:pt x="672807" y="359855"/>
                  </a:lnTo>
                  <a:lnTo>
                    <a:pt x="708253" y="390263"/>
                  </a:lnTo>
                  <a:lnTo>
                    <a:pt x="745857" y="417620"/>
                  </a:lnTo>
                  <a:lnTo>
                    <a:pt x="785319" y="441617"/>
                  </a:lnTo>
                  <a:lnTo>
                    <a:pt x="826339" y="461946"/>
                  </a:lnTo>
                  <a:lnTo>
                    <a:pt x="868617" y="478295"/>
                  </a:lnTo>
                  <a:lnTo>
                    <a:pt x="911853" y="490357"/>
                  </a:lnTo>
                  <a:lnTo>
                    <a:pt x="955746" y="497821"/>
                  </a:lnTo>
                  <a:lnTo>
                    <a:pt x="999998" y="500377"/>
                  </a:lnTo>
                  <a:close/>
                </a:path>
              </a:pathLst>
            </a:custGeom>
            <a:noFill/>
            <a:ln cap="flat" cmpd="sng" w="18700">
              <a:solidFill>
                <a:srgbClr val="36D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6354932" y="7864"/>
              <a:ext cx="1925320" cy="1170940"/>
            </a:xfrm>
            <a:custGeom>
              <a:rect b="b" l="l" r="r" t="t"/>
              <a:pathLst>
                <a:path extrusionOk="0" h="1170940" w="1925319">
                  <a:moveTo>
                    <a:pt x="962660" y="0"/>
                  </a:moveTo>
                  <a:lnTo>
                    <a:pt x="1925193" y="0"/>
                  </a:lnTo>
                  <a:lnTo>
                    <a:pt x="1925193" y="1170655"/>
                  </a:lnTo>
                  <a:lnTo>
                    <a:pt x="0" y="1170655"/>
                  </a:lnTo>
                  <a:lnTo>
                    <a:pt x="0" y="0"/>
                  </a:lnTo>
                  <a:lnTo>
                    <a:pt x="962660" y="0"/>
                  </a:lnTo>
                  <a:close/>
                </a:path>
              </a:pathLst>
            </a:custGeom>
            <a:noFill/>
            <a:ln cap="flat" cmpd="sng" w="3815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7097247" y="958926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220345" y="0"/>
                  </a:moveTo>
                  <a:lnTo>
                    <a:pt x="208915" y="0"/>
                  </a:lnTo>
                  <a:lnTo>
                    <a:pt x="185801" y="2882"/>
                  </a:lnTo>
                  <a:lnTo>
                    <a:pt x="131064" y="19443"/>
                  </a:lnTo>
                  <a:lnTo>
                    <a:pt x="91440" y="42481"/>
                  </a:lnTo>
                  <a:lnTo>
                    <a:pt x="56896" y="73444"/>
                  </a:lnTo>
                  <a:lnTo>
                    <a:pt x="49784" y="82080"/>
                  </a:lnTo>
                  <a:lnTo>
                    <a:pt x="42545" y="90716"/>
                  </a:lnTo>
                  <a:lnTo>
                    <a:pt x="19558" y="131038"/>
                  </a:lnTo>
                  <a:lnTo>
                    <a:pt x="5842" y="174955"/>
                  </a:lnTo>
                  <a:lnTo>
                    <a:pt x="3683" y="185750"/>
                  </a:lnTo>
                  <a:lnTo>
                    <a:pt x="2286" y="197269"/>
                  </a:lnTo>
                  <a:lnTo>
                    <a:pt x="762" y="208788"/>
                  </a:lnTo>
                  <a:lnTo>
                    <a:pt x="762" y="220306"/>
                  </a:lnTo>
                  <a:lnTo>
                    <a:pt x="0" y="220306"/>
                  </a:lnTo>
                  <a:lnTo>
                    <a:pt x="0" y="231825"/>
                  </a:lnTo>
                  <a:lnTo>
                    <a:pt x="1524" y="243344"/>
                  </a:lnTo>
                  <a:lnTo>
                    <a:pt x="2921" y="254863"/>
                  </a:lnTo>
                  <a:lnTo>
                    <a:pt x="14478" y="299504"/>
                  </a:lnTo>
                  <a:lnTo>
                    <a:pt x="35306" y="340537"/>
                  </a:lnTo>
                  <a:lnTo>
                    <a:pt x="64897" y="375818"/>
                  </a:lnTo>
                  <a:lnTo>
                    <a:pt x="72771" y="383743"/>
                  </a:lnTo>
                  <a:lnTo>
                    <a:pt x="120269" y="416864"/>
                  </a:lnTo>
                  <a:lnTo>
                    <a:pt x="163449" y="433412"/>
                  </a:lnTo>
                  <a:lnTo>
                    <a:pt x="208915" y="440613"/>
                  </a:lnTo>
                  <a:lnTo>
                    <a:pt x="231902" y="440613"/>
                  </a:lnTo>
                  <a:lnTo>
                    <a:pt x="277241" y="433412"/>
                  </a:lnTo>
                  <a:lnTo>
                    <a:pt x="320421" y="416864"/>
                  </a:lnTo>
                  <a:lnTo>
                    <a:pt x="359283" y="391655"/>
                  </a:lnTo>
                  <a:lnTo>
                    <a:pt x="391668" y="359257"/>
                  </a:lnTo>
                  <a:lnTo>
                    <a:pt x="411099" y="330466"/>
                  </a:lnTo>
                  <a:lnTo>
                    <a:pt x="416941" y="320382"/>
                  </a:lnTo>
                  <a:lnTo>
                    <a:pt x="433451" y="277177"/>
                  </a:lnTo>
                  <a:lnTo>
                    <a:pt x="440690" y="231825"/>
                  </a:lnTo>
                  <a:lnTo>
                    <a:pt x="440690" y="220306"/>
                  </a:lnTo>
                  <a:lnTo>
                    <a:pt x="440690" y="208788"/>
                  </a:lnTo>
                  <a:lnTo>
                    <a:pt x="432816" y="163436"/>
                  </a:lnTo>
                  <a:lnTo>
                    <a:pt x="416179" y="120230"/>
                  </a:lnTo>
                  <a:lnTo>
                    <a:pt x="391033" y="82080"/>
                  </a:lnTo>
                  <a:lnTo>
                    <a:pt x="350012" y="42481"/>
                  </a:lnTo>
                  <a:lnTo>
                    <a:pt x="309626" y="19443"/>
                  </a:lnTo>
                  <a:lnTo>
                    <a:pt x="265684" y="5765"/>
                  </a:lnTo>
                  <a:lnTo>
                    <a:pt x="254889" y="3606"/>
                  </a:lnTo>
                  <a:lnTo>
                    <a:pt x="243459" y="2159"/>
                  </a:lnTo>
                  <a:lnTo>
                    <a:pt x="231902" y="723"/>
                  </a:lnTo>
                  <a:lnTo>
                    <a:pt x="220345" y="723"/>
                  </a:lnTo>
                  <a:lnTo>
                    <a:pt x="220345" y="0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7097247" y="958925"/>
              <a:ext cx="440690" cy="440690"/>
            </a:xfrm>
            <a:custGeom>
              <a:rect b="b" l="l" r="r" t="t"/>
              <a:pathLst>
                <a:path extrusionOk="0" h="440690" w="440690">
                  <a:moveTo>
                    <a:pt x="440563" y="220318"/>
                  </a:moveTo>
                  <a:lnTo>
                    <a:pt x="440563" y="231837"/>
                  </a:lnTo>
                  <a:lnTo>
                    <a:pt x="439166" y="243356"/>
                  </a:lnTo>
                  <a:lnTo>
                    <a:pt x="437769" y="254875"/>
                  </a:lnTo>
                  <a:lnTo>
                    <a:pt x="426212" y="299502"/>
                  </a:lnTo>
                  <a:lnTo>
                    <a:pt x="405384" y="340536"/>
                  </a:lnTo>
                  <a:lnTo>
                    <a:pt x="375793" y="375829"/>
                  </a:lnTo>
                  <a:lnTo>
                    <a:pt x="367919" y="383741"/>
                  </a:lnTo>
                  <a:lnTo>
                    <a:pt x="359283" y="391653"/>
                  </a:lnTo>
                  <a:lnTo>
                    <a:pt x="349885" y="398867"/>
                  </a:lnTo>
                  <a:lnTo>
                    <a:pt x="340487" y="405344"/>
                  </a:lnTo>
                  <a:lnTo>
                    <a:pt x="330454" y="411097"/>
                  </a:lnTo>
                  <a:lnTo>
                    <a:pt x="320421" y="416863"/>
                  </a:lnTo>
                  <a:lnTo>
                    <a:pt x="277241" y="433423"/>
                  </a:lnTo>
                  <a:lnTo>
                    <a:pt x="243332" y="439176"/>
                  </a:lnTo>
                  <a:lnTo>
                    <a:pt x="231775" y="440624"/>
                  </a:lnTo>
                  <a:lnTo>
                    <a:pt x="220345" y="440624"/>
                  </a:lnTo>
                  <a:lnTo>
                    <a:pt x="208788" y="440624"/>
                  </a:lnTo>
                  <a:lnTo>
                    <a:pt x="197231" y="439176"/>
                  </a:lnTo>
                  <a:lnTo>
                    <a:pt x="151892" y="429817"/>
                  </a:lnTo>
                  <a:lnTo>
                    <a:pt x="110109" y="411097"/>
                  </a:lnTo>
                  <a:lnTo>
                    <a:pt x="72771" y="383741"/>
                  </a:lnTo>
                  <a:lnTo>
                    <a:pt x="41783" y="349908"/>
                  </a:lnTo>
                  <a:lnTo>
                    <a:pt x="18669" y="309586"/>
                  </a:lnTo>
                  <a:lnTo>
                    <a:pt x="5080" y="266394"/>
                  </a:lnTo>
                  <a:lnTo>
                    <a:pt x="0" y="231837"/>
                  </a:lnTo>
                  <a:lnTo>
                    <a:pt x="0" y="220318"/>
                  </a:lnTo>
                  <a:lnTo>
                    <a:pt x="762" y="220318"/>
                  </a:lnTo>
                  <a:lnTo>
                    <a:pt x="762" y="208799"/>
                  </a:lnTo>
                  <a:lnTo>
                    <a:pt x="2159" y="197281"/>
                  </a:lnTo>
                  <a:lnTo>
                    <a:pt x="3556" y="185762"/>
                  </a:lnTo>
                  <a:lnTo>
                    <a:pt x="5715" y="174954"/>
                  </a:lnTo>
                  <a:lnTo>
                    <a:pt x="7874" y="163435"/>
                  </a:lnTo>
                  <a:lnTo>
                    <a:pt x="11557" y="152640"/>
                  </a:lnTo>
                  <a:lnTo>
                    <a:pt x="15113" y="141833"/>
                  </a:lnTo>
                  <a:lnTo>
                    <a:pt x="35941" y="100799"/>
                  </a:lnTo>
                  <a:lnTo>
                    <a:pt x="49657" y="82079"/>
                  </a:lnTo>
                  <a:lnTo>
                    <a:pt x="56896" y="73443"/>
                  </a:lnTo>
                  <a:lnTo>
                    <a:pt x="91440" y="42481"/>
                  </a:lnTo>
                  <a:lnTo>
                    <a:pt x="100838" y="36004"/>
                  </a:lnTo>
                  <a:lnTo>
                    <a:pt x="110109" y="29527"/>
                  </a:lnTo>
                  <a:lnTo>
                    <a:pt x="120269" y="24485"/>
                  </a:lnTo>
                  <a:lnTo>
                    <a:pt x="131064" y="19443"/>
                  </a:lnTo>
                  <a:lnTo>
                    <a:pt x="141859" y="15125"/>
                  </a:lnTo>
                  <a:lnTo>
                    <a:pt x="152654" y="10807"/>
                  </a:lnTo>
                  <a:lnTo>
                    <a:pt x="197231" y="1447"/>
                  </a:lnTo>
                  <a:lnTo>
                    <a:pt x="208788" y="0"/>
                  </a:lnTo>
                  <a:lnTo>
                    <a:pt x="220345" y="0"/>
                  </a:lnTo>
                  <a:lnTo>
                    <a:pt x="220345" y="723"/>
                  </a:lnTo>
                  <a:lnTo>
                    <a:pt x="231775" y="723"/>
                  </a:lnTo>
                  <a:lnTo>
                    <a:pt x="243332" y="2171"/>
                  </a:lnTo>
                  <a:lnTo>
                    <a:pt x="254889" y="3606"/>
                  </a:lnTo>
                  <a:lnTo>
                    <a:pt x="265684" y="5765"/>
                  </a:lnTo>
                  <a:lnTo>
                    <a:pt x="309626" y="19443"/>
                  </a:lnTo>
                  <a:lnTo>
                    <a:pt x="349885" y="42481"/>
                  </a:lnTo>
                  <a:lnTo>
                    <a:pt x="383794" y="73443"/>
                  </a:lnTo>
                  <a:lnTo>
                    <a:pt x="404622" y="100799"/>
                  </a:lnTo>
                  <a:lnTo>
                    <a:pt x="411099" y="110159"/>
                  </a:lnTo>
                  <a:lnTo>
                    <a:pt x="429768" y="152640"/>
                  </a:lnTo>
                  <a:lnTo>
                    <a:pt x="439166" y="197281"/>
                  </a:lnTo>
                  <a:lnTo>
                    <a:pt x="440563" y="208799"/>
                  </a:lnTo>
                  <a:lnTo>
                    <a:pt x="440563" y="220318"/>
                  </a:lnTo>
                  <a:close/>
                </a:path>
              </a:pathLst>
            </a:custGeom>
            <a:noFill/>
            <a:ln cap="flat" cmpd="sng" w="18700">
              <a:solidFill>
                <a:srgbClr val="9595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94" name="Google Shape;1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4550" y="8268161"/>
            <a:ext cx="2214640" cy="20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5"/>
          <p:cNvSpPr txBox="1"/>
          <p:nvPr>
            <p:ph type="title"/>
          </p:nvPr>
        </p:nvSpPr>
        <p:spPr>
          <a:xfrm>
            <a:off x="1835150" y="1076768"/>
            <a:ext cx="14897736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da área de interesse</a:t>
            </a:r>
            <a:endParaRPr/>
          </a:p>
        </p:txBody>
      </p:sp>
      <p:pic>
        <p:nvPicPr>
          <p:cNvPr id="196" name="Google Shape;1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375" y="2750225"/>
            <a:ext cx="8919826" cy="56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5"/>
          <p:cNvSpPr/>
          <p:nvPr/>
        </p:nvSpPr>
        <p:spPr>
          <a:xfrm>
            <a:off x="2660950" y="4282025"/>
            <a:ext cx="2332800" cy="2141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15"/>
          <p:cNvSpPr/>
          <p:nvPr/>
        </p:nvSpPr>
        <p:spPr>
          <a:xfrm>
            <a:off x="3685450" y="6343425"/>
            <a:ext cx="283800" cy="3138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15"/>
          <p:cNvSpPr/>
          <p:nvPr/>
        </p:nvSpPr>
        <p:spPr>
          <a:xfrm>
            <a:off x="0" y="2750225"/>
            <a:ext cx="5528400" cy="5620500"/>
          </a:xfrm>
          <a:prstGeom prst="trapezoid">
            <a:avLst>
              <a:gd fmla="val 2500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